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5"/>
  </p:notesMasterIdLst>
  <p:sldIdLst>
    <p:sldId id="256" r:id="rId2"/>
    <p:sldId id="258" r:id="rId3"/>
    <p:sldId id="260" r:id="rId4"/>
    <p:sldId id="410" r:id="rId5"/>
    <p:sldId id="295" r:id="rId6"/>
    <p:sldId id="296" r:id="rId7"/>
    <p:sldId id="463" r:id="rId8"/>
    <p:sldId id="464" r:id="rId9"/>
    <p:sldId id="465" r:id="rId10"/>
    <p:sldId id="466" r:id="rId11"/>
    <p:sldId id="467" r:id="rId12"/>
    <p:sldId id="468" r:id="rId13"/>
    <p:sldId id="469" r:id="rId14"/>
    <p:sldId id="470" r:id="rId15"/>
    <p:sldId id="471" r:id="rId16"/>
    <p:sldId id="473" r:id="rId17"/>
    <p:sldId id="474" r:id="rId18"/>
    <p:sldId id="475" r:id="rId19"/>
    <p:sldId id="476" r:id="rId20"/>
    <p:sldId id="477" r:id="rId21"/>
    <p:sldId id="478" r:id="rId22"/>
    <p:sldId id="479" r:id="rId23"/>
    <p:sldId id="480" r:id="rId24"/>
    <p:sldId id="259" r:id="rId25"/>
    <p:sldId id="286" r:id="rId26"/>
    <p:sldId id="287" r:id="rId27"/>
    <p:sldId id="288" r:id="rId28"/>
    <p:sldId id="289" r:id="rId29"/>
    <p:sldId id="290" r:id="rId30"/>
    <p:sldId id="293" r:id="rId31"/>
    <p:sldId id="294" r:id="rId32"/>
    <p:sldId id="291" r:id="rId33"/>
    <p:sldId id="292" r:id="rId34"/>
    <p:sldId id="432" r:id="rId35"/>
    <p:sldId id="413" r:id="rId36"/>
    <p:sldId id="414" r:id="rId37"/>
    <p:sldId id="415" r:id="rId38"/>
    <p:sldId id="416" r:id="rId39"/>
    <p:sldId id="417" r:id="rId40"/>
    <p:sldId id="418" r:id="rId41"/>
    <p:sldId id="419" r:id="rId42"/>
    <p:sldId id="420" r:id="rId43"/>
    <p:sldId id="421" r:id="rId44"/>
    <p:sldId id="422" r:id="rId45"/>
    <p:sldId id="423" r:id="rId46"/>
    <p:sldId id="424" r:id="rId47"/>
    <p:sldId id="425" r:id="rId48"/>
    <p:sldId id="426" r:id="rId49"/>
    <p:sldId id="427" r:id="rId50"/>
    <p:sldId id="428" r:id="rId51"/>
    <p:sldId id="429" r:id="rId52"/>
    <p:sldId id="430" r:id="rId53"/>
    <p:sldId id="431" r:id="rId54"/>
    <p:sldId id="411" r:id="rId55"/>
    <p:sldId id="275" r:id="rId56"/>
    <p:sldId id="276" r:id="rId57"/>
    <p:sldId id="277" r:id="rId58"/>
    <p:sldId id="278" r:id="rId59"/>
    <p:sldId id="279" r:id="rId60"/>
    <p:sldId id="280" r:id="rId61"/>
    <p:sldId id="438" r:id="rId62"/>
    <p:sldId id="282" r:id="rId63"/>
    <p:sldId id="285" r:id="rId64"/>
    <p:sldId id="439" r:id="rId65"/>
    <p:sldId id="269" r:id="rId66"/>
    <p:sldId id="440" r:id="rId67"/>
    <p:sldId id="270" r:id="rId68"/>
    <p:sldId id="273" r:id="rId69"/>
    <p:sldId id="434" r:id="rId70"/>
    <p:sldId id="435" r:id="rId71"/>
    <p:sldId id="436" r:id="rId72"/>
    <p:sldId id="437" r:id="rId73"/>
    <p:sldId id="310" r:id="rId74"/>
    <p:sldId id="271" r:id="rId75"/>
    <p:sldId id="272" r:id="rId76"/>
    <p:sldId id="302" r:id="rId77"/>
    <p:sldId id="303" r:id="rId78"/>
    <p:sldId id="304" r:id="rId79"/>
    <p:sldId id="305" r:id="rId80"/>
    <p:sldId id="306" r:id="rId81"/>
    <p:sldId id="307" r:id="rId82"/>
    <p:sldId id="308" r:id="rId83"/>
    <p:sldId id="309" r:id="rId84"/>
    <p:sldId id="311" r:id="rId85"/>
    <p:sldId id="312" r:id="rId86"/>
    <p:sldId id="313" r:id="rId87"/>
    <p:sldId id="314" r:id="rId88"/>
    <p:sldId id="315" r:id="rId89"/>
    <p:sldId id="316" r:id="rId90"/>
    <p:sldId id="317" r:id="rId91"/>
    <p:sldId id="318" r:id="rId92"/>
    <p:sldId id="319" r:id="rId93"/>
    <p:sldId id="320" r:id="rId94"/>
    <p:sldId id="321" r:id="rId95"/>
    <p:sldId id="322" r:id="rId96"/>
    <p:sldId id="323" r:id="rId97"/>
    <p:sldId id="324" r:id="rId98"/>
    <p:sldId id="325" r:id="rId99"/>
    <p:sldId id="326" r:id="rId100"/>
    <p:sldId id="327" r:id="rId101"/>
    <p:sldId id="328" r:id="rId102"/>
    <p:sldId id="329" r:id="rId103"/>
    <p:sldId id="330" r:id="rId104"/>
    <p:sldId id="331" r:id="rId105"/>
    <p:sldId id="332" r:id="rId106"/>
    <p:sldId id="333" r:id="rId107"/>
    <p:sldId id="334" r:id="rId108"/>
    <p:sldId id="335" r:id="rId109"/>
    <p:sldId id="336" r:id="rId110"/>
    <p:sldId id="337" r:id="rId111"/>
    <p:sldId id="338" r:id="rId112"/>
    <p:sldId id="339" r:id="rId113"/>
    <p:sldId id="340" r:id="rId114"/>
    <p:sldId id="341" r:id="rId115"/>
    <p:sldId id="342" r:id="rId116"/>
    <p:sldId id="343" r:id="rId117"/>
    <p:sldId id="344" r:id="rId118"/>
    <p:sldId id="345" r:id="rId119"/>
    <p:sldId id="346" r:id="rId120"/>
    <p:sldId id="347" r:id="rId121"/>
    <p:sldId id="348" r:id="rId122"/>
    <p:sldId id="349" r:id="rId123"/>
    <p:sldId id="350" r:id="rId124"/>
    <p:sldId id="351" r:id="rId125"/>
    <p:sldId id="352" r:id="rId126"/>
    <p:sldId id="353" r:id="rId127"/>
    <p:sldId id="354" r:id="rId128"/>
    <p:sldId id="355" r:id="rId129"/>
    <p:sldId id="356" r:id="rId130"/>
    <p:sldId id="357" r:id="rId131"/>
    <p:sldId id="358" r:id="rId132"/>
    <p:sldId id="360" r:id="rId133"/>
    <p:sldId id="361" r:id="rId134"/>
    <p:sldId id="362" r:id="rId135"/>
    <p:sldId id="363" r:id="rId136"/>
    <p:sldId id="364" r:id="rId137"/>
    <p:sldId id="365" r:id="rId138"/>
    <p:sldId id="382" r:id="rId139"/>
    <p:sldId id="384" r:id="rId140"/>
    <p:sldId id="385" r:id="rId141"/>
    <p:sldId id="386" r:id="rId142"/>
    <p:sldId id="387" r:id="rId143"/>
    <p:sldId id="388" r:id="rId144"/>
    <p:sldId id="442" r:id="rId145"/>
    <p:sldId id="451" r:id="rId146"/>
    <p:sldId id="452" r:id="rId147"/>
    <p:sldId id="453" r:id="rId148"/>
    <p:sldId id="454" r:id="rId149"/>
    <p:sldId id="455" r:id="rId150"/>
    <p:sldId id="456" r:id="rId151"/>
    <p:sldId id="297" r:id="rId152"/>
    <p:sldId id="444" r:id="rId153"/>
    <p:sldId id="445" r:id="rId154"/>
    <p:sldId id="446" r:id="rId155"/>
    <p:sldId id="447" r:id="rId156"/>
    <p:sldId id="448" r:id="rId157"/>
    <p:sldId id="449" r:id="rId158"/>
    <p:sldId id="450" r:id="rId159"/>
    <p:sldId id="458" r:id="rId160"/>
    <p:sldId id="459" r:id="rId161"/>
    <p:sldId id="460" r:id="rId162"/>
    <p:sldId id="462" r:id="rId163"/>
    <p:sldId id="481" r:id="rId164"/>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34" autoAdjust="0"/>
    <p:restoredTop sz="94671" autoAdjust="0"/>
  </p:normalViewPr>
  <p:slideViewPr>
    <p:cSldViewPr>
      <p:cViewPr varScale="1">
        <p:scale>
          <a:sx n="66" d="100"/>
          <a:sy n="66" d="100"/>
        </p:scale>
        <p:origin x="-1410"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94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FED825F4-68D1-4E37-8D2A-42DD4242D32B}">
      <dgm:prSet phldrT="[Texto]" custT="1"/>
      <dgm:spPr>
        <a:solidFill>
          <a:srgbClr val="FFC000"/>
        </a:solidFill>
        <a:ln>
          <a:solidFill>
            <a:srgbClr val="FFC000"/>
          </a:solidFill>
        </a:ln>
      </dgm:spPr>
      <dgm:t>
        <a:bodyPr/>
        <a:lstStyle/>
        <a:p>
          <a:r>
            <a:rPr lang="es-ES" sz="4000" dirty="0" smtClean="0">
              <a:latin typeface="Berlin Sans FB Demi" panose="020E0802020502020306" pitchFamily="34" charset="0"/>
            </a:rPr>
            <a:t>Físicos</a:t>
          </a:r>
          <a:endParaRPr lang="es-ES" sz="4000" dirty="0">
            <a:latin typeface="Berlin Sans FB Demi" panose="020E0802020502020306" pitchFamily="34" charset="0"/>
          </a:endParaRPr>
        </a:p>
      </dgm:t>
    </dgm:pt>
    <dgm:pt modelId="{0C1A8620-3688-4AC2-A1A9-1300808137AB}" type="parTrans" cxnId="{2FF525DC-0984-4906-81E8-E8DFC9C3FBEC}">
      <dgm:prSet/>
      <dgm:spPr/>
      <dgm:t>
        <a:bodyPr/>
        <a:lstStyle/>
        <a:p>
          <a:endParaRPr lang="es-ES"/>
        </a:p>
      </dgm:t>
    </dgm:pt>
    <dgm:pt modelId="{F1A52F9B-4053-436F-B381-83034A447925}" type="sibTrans" cxnId="{2FF525DC-0984-4906-81E8-E8DFC9C3FBEC}">
      <dgm:prSet/>
      <dgm:spPr/>
      <dgm:t>
        <a:bodyPr/>
        <a:lstStyle/>
        <a:p>
          <a:endParaRPr lang="es-ES"/>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1" custScaleX="49384" custScaleY="50000"/>
      <dgm:spPr/>
      <dgm:t>
        <a:bodyPr/>
        <a:lstStyle/>
        <a:p>
          <a:endParaRPr lang="es-ES"/>
        </a:p>
      </dgm:t>
    </dgm:pt>
    <dgm:pt modelId="{2ED6FCC0-981E-4DE3-A9B6-11835839F5D8}" type="pres">
      <dgm:prSet presAssocID="{B7915C67-60BF-4F23-840D-32AFBB389634}" presName="c1text" presStyleLbl="node1" presStyleIdx="0" presStyleCnt="1">
        <dgm:presLayoutVars>
          <dgm:bulletEnabled val="1"/>
        </dgm:presLayoutVars>
      </dgm:prSet>
      <dgm:spPr/>
      <dgm:t>
        <a:bodyPr/>
        <a:lstStyle/>
        <a:p>
          <a:endParaRPr lang="es-ES"/>
        </a:p>
      </dgm:t>
    </dgm:pt>
  </dgm:ptLst>
  <dgm:cxnLst>
    <dgm:cxn modelId="{30FC1BFB-BD2F-44F6-82F0-F2E6776B7341}" type="presOf" srcId="{FED825F4-68D1-4E37-8D2A-42DD4242D32B}" destId="{A8EDE40F-DDEB-4C20-957A-01D41A9D2779}" srcOrd="0" destOrd="0" presId="urn:microsoft.com/office/officeart/2005/8/layout/venn2"/>
    <dgm:cxn modelId="{2FF525DC-0984-4906-81E8-E8DFC9C3FBEC}" srcId="{B7915C67-60BF-4F23-840D-32AFBB389634}" destId="{FED825F4-68D1-4E37-8D2A-42DD4242D32B}" srcOrd="0" destOrd="0" parTransId="{0C1A8620-3688-4AC2-A1A9-1300808137AB}" sibTransId="{F1A52F9B-4053-436F-B381-83034A447925}"/>
    <dgm:cxn modelId="{DB0303C0-2F85-42B6-92C6-AB5481A6A7BC}" type="presOf" srcId="{FED825F4-68D1-4E37-8D2A-42DD4242D32B}" destId="{2ED6FCC0-981E-4DE3-A9B6-11835839F5D8}" srcOrd="1" destOrd="0" presId="urn:microsoft.com/office/officeart/2005/8/layout/venn2"/>
    <dgm:cxn modelId="{10397454-A535-4EBB-86D6-062BDB627E30}" type="presOf" srcId="{B7915C67-60BF-4F23-840D-32AFBB389634}" destId="{6B75C114-0B77-4290-AC2A-D70164D02102}" srcOrd="0" destOrd="0" presId="urn:microsoft.com/office/officeart/2005/8/layout/venn2"/>
    <dgm:cxn modelId="{BA058627-40C5-43BB-BC2D-857B766E8BB7}" type="presParOf" srcId="{6B75C114-0B77-4290-AC2A-D70164D02102}" destId="{CF995700-C275-4329-BB0D-38FB7277291F}" srcOrd="0" destOrd="0" presId="urn:microsoft.com/office/officeart/2005/8/layout/venn2"/>
    <dgm:cxn modelId="{0267FE96-F5D7-48F5-8059-8B4D8A1ED92B}" type="presParOf" srcId="{CF995700-C275-4329-BB0D-38FB7277291F}" destId="{A8EDE40F-DDEB-4C20-957A-01D41A9D2779}" srcOrd="0" destOrd="0" presId="urn:microsoft.com/office/officeart/2005/8/layout/venn2"/>
    <dgm:cxn modelId="{48DEA906-BE5E-4027-943B-9F903943254C}" type="presParOf" srcId="{CF995700-C275-4329-BB0D-38FB7277291F}" destId="{2ED6FCC0-981E-4DE3-A9B6-11835839F5D8}"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51D8AF72-4048-4C56-B211-7B8EF0B776FA}">
      <dgm:prSet phldrT="[Texto]" custT="1"/>
      <dgm:spPr>
        <a:solidFill>
          <a:srgbClr val="00CC66"/>
        </a:solidFill>
        <a:ln>
          <a:solidFill>
            <a:srgbClr val="00CC66"/>
          </a:solidFill>
        </a:ln>
      </dgm:spPr>
      <dgm:t>
        <a:bodyPr/>
        <a:lstStyle/>
        <a:p>
          <a:r>
            <a:rPr lang="es-ES" sz="3600" dirty="0" smtClean="0">
              <a:latin typeface="Berlin Sans FB Demi" panose="020E0802020502020306" pitchFamily="34" charset="0"/>
            </a:rPr>
            <a:t>Emocionales </a:t>
          </a:r>
          <a:endParaRPr lang="es-ES" sz="3600" dirty="0">
            <a:latin typeface="Berlin Sans FB Demi" panose="020E0802020502020306" pitchFamily="34" charset="0"/>
          </a:endParaRPr>
        </a:p>
      </dgm:t>
    </dgm:pt>
    <dgm:pt modelId="{D0746255-36BC-41C0-92D7-3B8A14C49B5B}" type="parTrans" cxnId="{9BC6D79F-CF3B-415D-843B-47A3F7063BA4}">
      <dgm:prSet/>
      <dgm:spPr/>
      <dgm:t>
        <a:bodyPr/>
        <a:lstStyle/>
        <a:p>
          <a:endParaRPr lang="es-ES"/>
        </a:p>
      </dgm:t>
    </dgm:pt>
    <dgm:pt modelId="{CE291918-3626-4B9A-BBB0-90FB51C02ABE}" type="sibTrans" cxnId="{9BC6D79F-CF3B-415D-843B-47A3F7063BA4}">
      <dgm:prSet/>
      <dgm:spPr/>
      <dgm:t>
        <a:bodyPr/>
        <a:lstStyle/>
        <a:p>
          <a:endParaRPr lang="es-ES"/>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1" custLinFactNeighborY="-1563"/>
      <dgm:spPr/>
      <dgm:t>
        <a:bodyPr/>
        <a:lstStyle/>
        <a:p>
          <a:endParaRPr lang="es-ES"/>
        </a:p>
      </dgm:t>
    </dgm:pt>
    <dgm:pt modelId="{2ED6FCC0-981E-4DE3-A9B6-11835839F5D8}" type="pres">
      <dgm:prSet presAssocID="{B7915C67-60BF-4F23-840D-32AFBB389634}" presName="c1text" presStyleLbl="node1" presStyleIdx="0" presStyleCnt="1">
        <dgm:presLayoutVars>
          <dgm:bulletEnabled val="1"/>
        </dgm:presLayoutVars>
      </dgm:prSet>
      <dgm:spPr/>
      <dgm:t>
        <a:bodyPr/>
        <a:lstStyle/>
        <a:p>
          <a:endParaRPr lang="es-ES"/>
        </a:p>
      </dgm:t>
    </dgm:pt>
  </dgm:ptLst>
  <dgm:cxnLst>
    <dgm:cxn modelId="{2F9F15CA-77E8-43D3-813C-9233F1622FD7}" type="presOf" srcId="{B7915C67-60BF-4F23-840D-32AFBB389634}" destId="{6B75C114-0B77-4290-AC2A-D70164D02102}" srcOrd="0" destOrd="0" presId="urn:microsoft.com/office/officeart/2005/8/layout/venn2"/>
    <dgm:cxn modelId="{9BC6D79F-CF3B-415D-843B-47A3F7063BA4}" srcId="{B7915C67-60BF-4F23-840D-32AFBB389634}" destId="{51D8AF72-4048-4C56-B211-7B8EF0B776FA}" srcOrd="0" destOrd="0" parTransId="{D0746255-36BC-41C0-92D7-3B8A14C49B5B}" sibTransId="{CE291918-3626-4B9A-BBB0-90FB51C02ABE}"/>
    <dgm:cxn modelId="{FB059421-EF61-4292-B654-A1775475F5F7}" type="presOf" srcId="{51D8AF72-4048-4C56-B211-7B8EF0B776FA}" destId="{A8EDE40F-DDEB-4C20-957A-01D41A9D2779}" srcOrd="0" destOrd="0" presId="urn:microsoft.com/office/officeart/2005/8/layout/venn2"/>
    <dgm:cxn modelId="{4D73A608-5489-481B-88B9-672B9B3E012F}" type="presOf" srcId="{51D8AF72-4048-4C56-B211-7B8EF0B776FA}" destId="{2ED6FCC0-981E-4DE3-A9B6-11835839F5D8}" srcOrd="1" destOrd="0" presId="urn:microsoft.com/office/officeart/2005/8/layout/venn2"/>
    <dgm:cxn modelId="{B4A11C5D-E1E0-482B-816C-F27E0B14894D}" type="presParOf" srcId="{6B75C114-0B77-4290-AC2A-D70164D02102}" destId="{CF995700-C275-4329-BB0D-38FB7277291F}" srcOrd="0" destOrd="0" presId="urn:microsoft.com/office/officeart/2005/8/layout/venn2"/>
    <dgm:cxn modelId="{183A9B60-8F03-44DD-B176-3C974E3F08C3}" type="presParOf" srcId="{CF995700-C275-4329-BB0D-38FB7277291F}" destId="{A8EDE40F-DDEB-4C20-957A-01D41A9D2779}" srcOrd="0" destOrd="0" presId="urn:microsoft.com/office/officeart/2005/8/layout/venn2"/>
    <dgm:cxn modelId="{1892F8A8-CEB2-4F15-9C7B-B21AC4B7EE25}" type="presParOf" srcId="{CF995700-C275-4329-BB0D-38FB7277291F}" destId="{2ED6FCC0-981E-4DE3-A9B6-11835839F5D8}"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6AE57243-D753-40C6-AA32-0BFB6B938EA0}">
      <dgm:prSet phldrT="[Texto]" custT="1"/>
      <dgm:spPr>
        <a:solidFill>
          <a:srgbClr val="0033CC"/>
        </a:solidFill>
        <a:ln>
          <a:solidFill>
            <a:srgbClr val="0033CC"/>
          </a:solidFill>
        </a:ln>
      </dgm:spPr>
      <dgm:t>
        <a:bodyPr/>
        <a:lstStyle/>
        <a:p>
          <a:r>
            <a:rPr lang="es-ES" sz="4000" dirty="0" smtClean="0">
              <a:latin typeface="Berlin Sans FB Demi" panose="020E0802020502020306" pitchFamily="34" charset="0"/>
            </a:rPr>
            <a:t>Mentales</a:t>
          </a:r>
          <a:endParaRPr lang="es-ES" sz="4000" dirty="0">
            <a:latin typeface="Berlin Sans FB Demi" panose="020E0802020502020306" pitchFamily="34" charset="0"/>
          </a:endParaRPr>
        </a:p>
      </dgm:t>
    </dgm:pt>
    <dgm:pt modelId="{11B02A02-2856-4A46-8147-D9A4178C8816}" type="sibTrans" cxnId="{783D6D23-C5C8-438A-98FF-C2A7A516790A}">
      <dgm:prSet/>
      <dgm:spPr/>
      <dgm:t>
        <a:bodyPr/>
        <a:lstStyle/>
        <a:p>
          <a:endParaRPr lang="es-ES"/>
        </a:p>
      </dgm:t>
    </dgm:pt>
    <dgm:pt modelId="{48BD1DF8-FA8B-4A72-BE28-E86A03879F71}" type="parTrans" cxnId="{783D6D23-C5C8-438A-98FF-C2A7A516790A}">
      <dgm:prSet/>
      <dgm:spPr/>
      <dgm:t>
        <a:bodyPr/>
        <a:lstStyle/>
        <a:p>
          <a:endParaRPr lang="es-ES"/>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1"/>
      <dgm:spPr/>
      <dgm:t>
        <a:bodyPr/>
        <a:lstStyle/>
        <a:p>
          <a:endParaRPr lang="es-ES"/>
        </a:p>
      </dgm:t>
    </dgm:pt>
    <dgm:pt modelId="{2ED6FCC0-981E-4DE3-A9B6-11835839F5D8}" type="pres">
      <dgm:prSet presAssocID="{B7915C67-60BF-4F23-840D-32AFBB389634}" presName="c1text" presStyleLbl="node1" presStyleIdx="0" presStyleCnt="1">
        <dgm:presLayoutVars>
          <dgm:bulletEnabled val="1"/>
        </dgm:presLayoutVars>
      </dgm:prSet>
      <dgm:spPr/>
      <dgm:t>
        <a:bodyPr/>
        <a:lstStyle/>
        <a:p>
          <a:endParaRPr lang="es-ES"/>
        </a:p>
      </dgm:t>
    </dgm:pt>
  </dgm:ptLst>
  <dgm:cxnLst>
    <dgm:cxn modelId="{F8A6A293-6B26-4326-A17D-61671F4FAE1D}" type="presOf" srcId="{B7915C67-60BF-4F23-840D-32AFBB389634}" destId="{6B75C114-0B77-4290-AC2A-D70164D02102}" srcOrd="0" destOrd="0" presId="urn:microsoft.com/office/officeart/2005/8/layout/venn2"/>
    <dgm:cxn modelId="{EE3B2CCF-8035-4041-BBB1-1773F80C86EF}" type="presOf" srcId="{6AE57243-D753-40C6-AA32-0BFB6B938EA0}" destId="{A8EDE40F-DDEB-4C20-957A-01D41A9D2779}" srcOrd="0" destOrd="0" presId="urn:microsoft.com/office/officeart/2005/8/layout/venn2"/>
    <dgm:cxn modelId="{F80F7E30-D62B-4607-A749-A90CA8E7F2FF}" type="presOf" srcId="{6AE57243-D753-40C6-AA32-0BFB6B938EA0}" destId="{2ED6FCC0-981E-4DE3-A9B6-11835839F5D8}" srcOrd="1" destOrd="0" presId="urn:microsoft.com/office/officeart/2005/8/layout/venn2"/>
    <dgm:cxn modelId="{783D6D23-C5C8-438A-98FF-C2A7A516790A}" srcId="{B7915C67-60BF-4F23-840D-32AFBB389634}" destId="{6AE57243-D753-40C6-AA32-0BFB6B938EA0}" srcOrd="0" destOrd="0" parTransId="{48BD1DF8-FA8B-4A72-BE28-E86A03879F71}" sibTransId="{11B02A02-2856-4A46-8147-D9A4178C8816}"/>
    <dgm:cxn modelId="{293CE26A-467F-4C76-8824-ABDF3C209EA7}" type="presParOf" srcId="{6B75C114-0B77-4290-AC2A-D70164D02102}" destId="{CF995700-C275-4329-BB0D-38FB7277291F}" srcOrd="0" destOrd="0" presId="urn:microsoft.com/office/officeart/2005/8/layout/venn2"/>
    <dgm:cxn modelId="{2444CE78-9369-4C04-9CED-1DF47D67F9FC}" type="presParOf" srcId="{CF995700-C275-4329-BB0D-38FB7277291F}" destId="{A8EDE40F-DDEB-4C20-957A-01D41A9D2779}" srcOrd="0" destOrd="0" presId="urn:microsoft.com/office/officeart/2005/8/layout/venn2"/>
    <dgm:cxn modelId="{D8753945-ADB1-4370-9192-D8506BD0EDB7}" type="presParOf" srcId="{CF995700-C275-4329-BB0D-38FB7277291F}" destId="{2ED6FCC0-981E-4DE3-A9B6-11835839F5D8}"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DDD7A637-3D87-4107-B785-C1DDA48DC7A5}">
      <dgm:prSet phldrT="[Texto]" custT="1"/>
      <dgm:spPr/>
      <dgm:t>
        <a:bodyPr/>
        <a:lstStyle/>
        <a:p>
          <a:r>
            <a:rPr lang="es-ES" sz="4800" b="1" dirty="0" smtClean="0">
              <a:latin typeface="Berlin Sans FB Demi" panose="020E0802020502020306" pitchFamily="34" charset="0"/>
            </a:rPr>
            <a:t>Energético </a:t>
          </a:r>
        </a:p>
        <a:p>
          <a:r>
            <a:rPr lang="es-ES" sz="4800" b="1" dirty="0" smtClean="0">
              <a:latin typeface="Berlin Sans FB Demi" panose="020E0802020502020306" pitchFamily="34" charset="0"/>
            </a:rPr>
            <a:t> espirituales </a:t>
          </a:r>
        </a:p>
        <a:p>
          <a:r>
            <a:rPr lang="es-ES" sz="4800" b="1" dirty="0" smtClean="0">
              <a:latin typeface="Berlin Sans FB Demi" panose="020E0802020502020306" pitchFamily="34" charset="0"/>
            </a:rPr>
            <a:t>con propósito.  </a:t>
          </a:r>
          <a:endParaRPr lang="es-ES" sz="4800" b="1" dirty="0">
            <a:latin typeface="Berlin Sans FB Demi" panose="020E0802020502020306" pitchFamily="34" charset="0"/>
          </a:endParaRPr>
        </a:p>
      </dgm:t>
    </dgm:pt>
    <dgm:pt modelId="{E5D1615A-61EF-4E24-BBC5-6222BDABAC48}" type="parTrans" cxnId="{8059568C-7CCE-4486-9C2B-E1BEF9A03CF7}">
      <dgm:prSet/>
      <dgm:spPr/>
      <dgm:t>
        <a:bodyPr/>
        <a:lstStyle/>
        <a:p>
          <a:endParaRPr lang="es-ES"/>
        </a:p>
      </dgm:t>
    </dgm:pt>
    <dgm:pt modelId="{5C17A61F-0A12-43F4-8718-FCA2FF48AAAE}" type="sibTrans" cxnId="{8059568C-7CCE-4486-9C2B-E1BEF9A03CF7}">
      <dgm:prSet/>
      <dgm:spPr/>
      <dgm:t>
        <a:bodyPr/>
        <a:lstStyle/>
        <a:p>
          <a:endParaRPr lang="es-ES"/>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1" custScaleX="116884"/>
      <dgm:spPr/>
      <dgm:t>
        <a:bodyPr/>
        <a:lstStyle/>
        <a:p>
          <a:endParaRPr lang="es-ES"/>
        </a:p>
      </dgm:t>
    </dgm:pt>
    <dgm:pt modelId="{2ED6FCC0-981E-4DE3-A9B6-11835839F5D8}" type="pres">
      <dgm:prSet presAssocID="{B7915C67-60BF-4F23-840D-32AFBB389634}" presName="c1text" presStyleLbl="node1" presStyleIdx="0" presStyleCnt="1">
        <dgm:presLayoutVars>
          <dgm:bulletEnabled val="1"/>
        </dgm:presLayoutVars>
      </dgm:prSet>
      <dgm:spPr/>
      <dgm:t>
        <a:bodyPr/>
        <a:lstStyle/>
        <a:p>
          <a:endParaRPr lang="es-ES"/>
        </a:p>
      </dgm:t>
    </dgm:pt>
  </dgm:ptLst>
  <dgm:cxnLst>
    <dgm:cxn modelId="{986767EF-CD4A-4AEA-9F80-047775E651D6}" type="presOf" srcId="{DDD7A637-3D87-4107-B785-C1DDA48DC7A5}" destId="{A8EDE40F-DDEB-4C20-957A-01D41A9D2779}" srcOrd="0" destOrd="0" presId="urn:microsoft.com/office/officeart/2005/8/layout/venn2"/>
    <dgm:cxn modelId="{F8C3A636-1B89-493A-8B34-BEB530FEA6A7}" type="presOf" srcId="{B7915C67-60BF-4F23-840D-32AFBB389634}" destId="{6B75C114-0B77-4290-AC2A-D70164D02102}" srcOrd="0" destOrd="0" presId="urn:microsoft.com/office/officeart/2005/8/layout/venn2"/>
    <dgm:cxn modelId="{8059568C-7CCE-4486-9C2B-E1BEF9A03CF7}" srcId="{B7915C67-60BF-4F23-840D-32AFBB389634}" destId="{DDD7A637-3D87-4107-B785-C1DDA48DC7A5}" srcOrd="0" destOrd="0" parTransId="{E5D1615A-61EF-4E24-BBC5-6222BDABAC48}" sibTransId="{5C17A61F-0A12-43F4-8718-FCA2FF48AAAE}"/>
    <dgm:cxn modelId="{51C7AA5D-A829-4571-BB6A-8F37AE542B77}" type="presOf" srcId="{DDD7A637-3D87-4107-B785-C1DDA48DC7A5}" destId="{2ED6FCC0-981E-4DE3-A9B6-11835839F5D8}" srcOrd="1" destOrd="0" presId="urn:microsoft.com/office/officeart/2005/8/layout/venn2"/>
    <dgm:cxn modelId="{B65FA421-2571-46AD-9545-B1757C7358D5}" type="presParOf" srcId="{6B75C114-0B77-4290-AC2A-D70164D02102}" destId="{CF995700-C275-4329-BB0D-38FB7277291F}" srcOrd="0" destOrd="0" presId="urn:microsoft.com/office/officeart/2005/8/layout/venn2"/>
    <dgm:cxn modelId="{D819C5DF-A858-4346-BA6C-12C7628BA853}" type="presParOf" srcId="{CF995700-C275-4329-BB0D-38FB7277291F}" destId="{A8EDE40F-DDEB-4C20-957A-01D41A9D2779}" srcOrd="0" destOrd="0" presId="urn:microsoft.com/office/officeart/2005/8/layout/venn2"/>
    <dgm:cxn modelId="{7188BBCB-48F2-4851-8E56-DDA8069E473B}" type="presParOf" srcId="{CF995700-C275-4329-BB0D-38FB7277291F}" destId="{2ED6FCC0-981E-4DE3-A9B6-11835839F5D8}"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DDD7A637-3D87-4107-B785-C1DDA48DC7A5}">
      <dgm:prSet phldrT="[Texto]" custT="1"/>
      <dgm:spPr/>
      <dgm:t>
        <a:bodyPr/>
        <a:lstStyle/>
        <a:p>
          <a:r>
            <a:rPr lang="es-ES" sz="2000" b="1" dirty="0" smtClean="0">
              <a:latin typeface="Berlin Sans FB Demi" panose="020E0802020502020306" pitchFamily="34" charset="0"/>
            </a:rPr>
            <a:t>Energético espirituales</a:t>
          </a:r>
          <a:endParaRPr lang="es-ES" sz="2000" b="1" dirty="0">
            <a:latin typeface="Berlin Sans FB Demi" panose="020E0802020502020306" pitchFamily="34" charset="0"/>
          </a:endParaRPr>
        </a:p>
      </dgm:t>
    </dgm:pt>
    <dgm:pt modelId="{E5D1615A-61EF-4E24-BBC5-6222BDABAC48}" type="parTrans" cxnId="{8059568C-7CCE-4486-9C2B-E1BEF9A03CF7}">
      <dgm:prSet/>
      <dgm:spPr/>
      <dgm:t>
        <a:bodyPr/>
        <a:lstStyle/>
        <a:p>
          <a:endParaRPr lang="es-ES" sz="1600"/>
        </a:p>
      </dgm:t>
    </dgm:pt>
    <dgm:pt modelId="{5C17A61F-0A12-43F4-8718-FCA2FF48AAAE}" type="sibTrans" cxnId="{8059568C-7CCE-4486-9C2B-E1BEF9A03CF7}">
      <dgm:prSet/>
      <dgm:spPr/>
      <dgm:t>
        <a:bodyPr/>
        <a:lstStyle/>
        <a:p>
          <a:endParaRPr lang="es-ES" sz="1600"/>
        </a:p>
      </dgm:t>
    </dgm:pt>
    <dgm:pt modelId="{6AE57243-D753-40C6-AA32-0BFB6B938EA0}">
      <dgm:prSet phldrT="[Texto]" custT="1"/>
      <dgm:spPr>
        <a:solidFill>
          <a:srgbClr val="0033CC"/>
        </a:solidFill>
        <a:ln>
          <a:solidFill>
            <a:srgbClr val="0033CC"/>
          </a:solidFill>
        </a:ln>
      </dgm:spPr>
      <dgm:t>
        <a:bodyPr/>
        <a:lstStyle/>
        <a:p>
          <a:r>
            <a:rPr lang="es-ES" sz="2000" b="1" dirty="0" smtClean="0">
              <a:latin typeface="Berlin Sans FB Demi" panose="020E0802020502020306" pitchFamily="34" charset="0"/>
            </a:rPr>
            <a:t>Mentales</a:t>
          </a:r>
          <a:endParaRPr lang="es-ES" sz="2000" b="1" dirty="0">
            <a:latin typeface="Berlin Sans FB Demi" panose="020E0802020502020306" pitchFamily="34" charset="0"/>
          </a:endParaRPr>
        </a:p>
      </dgm:t>
    </dgm:pt>
    <dgm:pt modelId="{48BD1DF8-FA8B-4A72-BE28-E86A03879F71}" type="parTrans" cxnId="{783D6D23-C5C8-438A-98FF-C2A7A516790A}">
      <dgm:prSet/>
      <dgm:spPr/>
      <dgm:t>
        <a:bodyPr/>
        <a:lstStyle/>
        <a:p>
          <a:endParaRPr lang="es-ES" sz="1600"/>
        </a:p>
      </dgm:t>
    </dgm:pt>
    <dgm:pt modelId="{11B02A02-2856-4A46-8147-D9A4178C8816}" type="sibTrans" cxnId="{783D6D23-C5C8-438A-98FF-C2A7A516790A}">
      <dgm:prSet/>
      <dgm:spPr/>
      <dgm:t>
        <a:bodyPr/>
        <a:lstStyle/>
        <a:p>
          <a:endParaRPr lang="es-ES" sz="1600"/>
        </a:p>
      </dgm:t>
    </dgm:pt>
    <dgm:pt modelId="{51D8AF72-4048-4C56-B211-7B8EF0B776FA}">
      <dgm:prSet phldrT="[Texto]" custT="1"/>
      <dgm:spPr>
        <a:solidFill>
          <a:srgbClr val="00CC66"/>
        </a:solidFill>
        <a:ln>
          <a:solidFill>
            <a:srgbClr val="00CC66"/>
          </a:solidFill>
        </a:ln>
      </dgm:spPr>
      <dgm:t>
        <a:bodyPr/>
        <a:lstStyle/>
        <a:p>
          <a:r>
            <a:rPr lang="es-ES" sz="2000" b="1" dirty="0" smtClean="0">
              <a:latin typeface="Berlin Sans FB Demi" panose="020E0802020502020306" pitchFamily="34" charset="0"/>
            </a:rPr>
            <a:t>Emocionales</a:t>
          </a:r>
          <a:endParaRPr lang="es-ES" sz="2000" b="1" dirty="0">
            <a:latin typeface="Berlin Sans FB Demi" panose="020E0802020502020306" pitchFamily="34" charset="0"/>
          </a:endParaRPr>
        </a:p>
      </dgm:t>
    </dgm:pt>
    <dgm:pt modelId="{D0746255-36BC-41C0-92D7-3B8A14C49B5B}" type="parTrans" cxnId="{9BC6D79F-CF3B-415D-843B-47A3F7063BA4}">
      <dgm:prSet/>
      <dgm:spPr/>
      <dgm:t>
        <a:bodyPr/>
        <a:lstStyle/>
        <a:p>
          <a:endParaRPr lang="es-ES" sz="1600"/>
        </a:p>
      </dgm:t>
    </dgm:pt>
    <dgm:pt modelId="{CE291918-3626-4B9A-BBB0-90FB51C02ABE}" type="sibTrans" cxnId="{9BC6D79F-CF3B-415D-843B-47A3F7063BA4}">
      <dgm:prSet/>
      <dgm:spPr/>
      <dgm:t>
        <a:bodyPr/>
        <a:lstStyle/>
        <a:p>
          <a:endParaRPr lang="es-ES" sz="1600"/>
        </a:p>
      </dgm:t>
    </dgm:pt>
    <dgm:pt modelId="{FED825F4-68D1-4E37-8D2A-42DD4242D32B}">
      <dgm:prSet phldrT="[Texto]" custT="1"/>
      <dgm:spPr>
        <a:solidFill>
          <a:srgbClr val="FFC000"/>
        </a:solidFill>
        <a:ln>
          <a:solidFill>
            <a:srgbClr val="FFC000"/>
          </a:solidFill>
        </a:ln>
      </dgm:spPr>
      <dgm:t>
        <a:bodyPr/>
        <a:lstStyle/>
        <a:p>
          <a:r>
            <a:rPr lang="es-ES" sz="2000" b="1" dirty="0" smtClean="0">
              <a:latin typeface="Berlin Sans FB Demi" panose="020E0802020502020306" pitchFamily="34" charset="0"/>
            </a:rPr>
            <a:t>Físicos</a:t>
          </a:r>
          <a:endParaRPr lang="es-ES" sz="2000" b="1" dirty="0">
            <a:latin typeface="Berlin Sans FB Demi" panose="020E0802020502020306" pitchFamily="34" charset="0"/>
          </a:endParaRPr>
        </a:p>
      </dgm:t>
    </dgm:pt>
    <dgm:pt modelId="{0C1A8620-3688-4AC2-A1A9-1300808137AB}" type="parTrans" cxnId="{2FF525DC-0984-4906-81E8-E8DFC9C3FBEC}">
      <dgm:prSet/>
      <dgm:spPr/>
      <dgm:t>
        <a:bodyPr/>
        <a:lstStyle/>
        <a:p>
          <a:endParaRPr lang="es-ES" sz="1600"/>
        </a:p>
      </dgm:t>
    </dgm:pt>
    <dgm:pt modelId="{F1A52F9B-4053-436F-B381-83034A447925}" type="sibTrans" cxnId="{2FF525DC-0984-4906-81E8-E8DFC9C3FBEC}">
      <dgm:prSet/>
      <dgm:spPr/>
      <dgm:t>
        <a:bodyPr/>
        <a:lstStyle/>
        <a:p>
          <a:endParaRPr lang="es-ES" sz="1600"/>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4" custScaleX="116884" custLinFactNeighborY="1389"/>
      <dgm:spPr/>
      <dgm:t>
        <a:bodyPr/>
        <a:lstStyle/>
        <a:p>
          <a:endParaRPr lang="es-ES"/>
        </a:p>
      </dgm:t>
    </dgm:pt>
    <dgm:pt modelId="{2ED6FCC0-981E-4DE3-A9B6-11835839F5D8}" type="pres">
      <dgm:prSet presAssocID="{B7915C67-60BF-4F23-840D-32AFBB389634}" presName="c1text" presStyleLbl="node1" presStyleIdx="0" presStyleCnt="4">
        <dgm:presLayoutVars>
          <dgm:bulletEnabled val="1"/>
        </dgm:presLayoutVars>
      </dgm:prSet>
      <dgm:spPr/>
      <dgm:t>
        <a:bodyPr/>
        <a:lstStyle/>
        <a:p>
          <a:endParaRPr lang="es-ES"/>
        </a:p>
      </dgm:t>
    </dgm:pt>
    <dgm:pt modelId="{553AB9C6-ACA2-4387-BC28-7A910B4E0B80}" type="pres">
      <dgm:prSet presAssocID="{B7915C67-60BF-4F23-840D-32AFBB389634}" presName="comp2" presStyleCnt="0"/>
      <dgm:spPr/>
      <dgm:t>
        <a:bodyPr/>
        <a:lstStyle/>
        <a:p>
          <a:endParaRPr lang="es-ES"/>
        </a:p>
      </dgm:t>
    </dgm:pt>
    <dgm:pt modelId="{A460D267-6A96-4BA1-AF5E-6B3096B803D6}" type="pres">
      <dgm:prSet presAssocID="{B7915C67-60BF-4F23-840D-32AFBB389634}" presName="circle2" presStyleLbl="node1" presStyleIdx="1" presStyleCnt="4" custScaleX="108265" custLinFactNeighborX="-1109"/>
      <dgm:spPr/>
      <dgm:t>
        <a:bodyPr/>
        <a:lstStyle/>
        <a:p>
          <a:endParaRPr lang="es-ES"/>
        </a:p>
      </dgm:t>
    </dgm:pt>
    <dgm:pt modelId="{E27FED32-9266-4D7D-A92E-A72383009D64}" type="pres">
      <dgm:prSet presAssocID="{B7915C67-60BF-4F23-840D-32AFBB389634}" presName="c2text" presStyleLbl="node1" presStyleIdx="1" presStyleCnt="4">
        <dgm:presLayoutVars>
          <dgm:bulletEnabled val="1"/>
        </dgm:presLayoutVars>
      </dgm:prSet>
      <dgm:spPr/>
      <dgm:t>
        <a:bodyPr/>
        <a:lstStyle/>
        <a:p>
          <a:endParaRPr lang="es-ES"/>
        </a:p>
      </dgm:t>
    </dgm:pt>
    <dgm:pt modelId="{9E6EB89B-4208-4013-88E4-71391B2855A9}" type="pres">
      <dgm:prSet presAssocID="{B7915C67-60BF-4F23-840D-32AFBB389634}" presName="comp3" presStyleCnt="0"/>
      <dgm:spPr/>
      <dgm:t>
        <a:bodyPr/>
        <a:lstStyle/>
        <a:p>
          <a:endParaRPr lang="es-ES"/>
        </a:p>
      </dgm:t>
    </dgm:pt>
    <dgm:pt modelId="{2DE43423-1E10-48EF-95E6-B4A47F86324F}" type="pres">
      <dgm:prSet presAssocID="{B7915C67-60BF-4F23-840D-32AFBB389634}" presName="circle3" presStyleLbl="node1" presStyleIdx="2" presStyleCnt="4" custScaleX="118248"/>
      <dgm:spPr/>
      <dgm:t>
        <a:bodyPr/>
        <a:lstStyle/>
        <a:p>
          <a:endParaRPr lang="es-ES"/>
        </a:p>
      </dgm:t>
    </dgm:pt>
    <dgm:pt modelId="{1E95D221-768C-4E99-B737-582CED01D28C}" type="pres">
      <dgm:prSet presAssocID="{B7915C67-60BF-4F23-840D-32AFBB389634}" presName="c3text" presStyleLbl="node1" presStyleIdx="2" presStyleCnt="4">
        <dgm:presLayoutVars>
          <dgm:bulletEnabled val="1"/>
        </dgm:presLayoutVars>
      </dgm:prSet>
      <dgm:spPr/>
      <dgm:t>
        <a:bodyPr/>
        <a:lstStyle/>
        <a:p>
          <a:endParaRPr lang="es-ES"/>
        </a:p>
      </dgm:t>
    </dgm:pt>
    <dgm:pt modelId="{6F57477C-D180-465A-AE80-C3A480332DD7}" type="pres">
      <dgm:prSet presAssocID="{B7915C67-60BF-4F23-840D-32AFBB389634}" presName="comp4" presStyleCnt="0"/>
      <dgm:spPr/>
      <dgm:t>
        <a:bodyPr/>
        <a:lstStyle/>
        <a:p>
          <a:endParaRPr lang="es-ES"/>
        </a:p>
      </dgm:t>
    </dgm:pt>
    <dgm:pt modelId="{583A10F5-E9C9-44EA-9E66-E0E98294518F}" type="pres">
      <dgm:prSet presAssocID="{B7915C67-60BF-4F23-840D-32AFBB389634}" presName="circle4" presStyleLbl="node1" presStyleIdx="3" presStyleCnt="4" custScaleX="114873"/>
      <dgm:spPr/>
      <dgm:t>
        <a:bodyPr/>
        <a:lstStyle/>
        <a:p>
          <a:endParaRPr lang="es-ES"/>
        </a:p>
      </dgm:t>
    </dgm:pt>
    <dgm:pt modelId="{5583EFF6-4FFF-4F84-9CDF-D83DA7D0374F}" type="pres">
      <dgm:prSet presAssocID="{B7915C67-60BF-4F23-840D-32AFBB389634}" presName="c4text" presStyleLbl="node1" presStyleIdx="3" presStyleCnt="4">
        <dgm:presLayoutVars>
          <dgm:bulletEnabled val="1"/>
        </dgm:presLayoutVars>
      </dgm:prSet>
      <dgm:spPr/>
      <dgm:t>
        <a:bodyPr/>
        <a:lstStyle/>
        <a:p>
          <a:endParaRPr lang="es-ES"/>
        </a:p>
      </dgm:t>
    </dgm:pt>
  </dgm:ptLst>
  <dgm:cxnLst>
    <dgm:cxn modelId="{783D6D23-C5C8-438A-98FF-C2A7A516790A}" srcId="{B7915C67-60BF-4F23-840D-32AFBB389634}" destId="{6AE57243-D753-40C6-AA32-0BFB6B938EA0}" srcOrd="1" destOrd="0" parTransId="{48BD1DF8-FA8B-4A72-BE28-E86A03879F71}" sibTransId="{11B02A02-2856-4A46-8147-D9A4178C8816}"/>
    <dgm:cxn modelId="{9BC6D79F-CF3B-415D-843B-47A3F7063BA4}" srcId="{B7915C67-60BF-4F23-840D-32AFBB389634}" destId="{51D8AF72-4048-4C56-B211-7B8EF0B776FA}" srcOrd="2" destOrd="0" parTransId="{D0746255-36BC-41C0-92D7-3B8A14C49B5B}" sibTransId="{CE291918-3626-4B9A-BBB0-90FB51C02ABE}"/>
    <dgm:cxn modelId="{A8735C34-BBE0-4C96-84B0-FBB55DD111A9}" type="presOf" srcId="{B7915C67-60BF-4F23-840D-32AFBB389634}" destId="{6B75C114-0B77-4290-AC2A-D70164D02102}" srcOrd="0" destOrd="0" presId="urn:microsoft.com/office/officeart/2005/8/layout/venn2"/>
    <dgm:cxn modelId="{2FF525DC-0984-4906-81E8-E8DFC9C3FBEC}" srcId="{B7915C67-60BF-4F23-840D-32AFBB389634}" destId="{FED825F4-68D1-4E37-8D2A-42DD4242D32B}" srcOrd="3" destOrd="0" parTransId="{0C1A8620-3688-4AC2-A1A9-1300808137AB}" sibTransId="{F1A52F9B-4053-436F-B381-83034A447925}"/>
    <dgm:cxn modelId="{16504135-D5E3-4143-ACAA-6ED114D733B6}" type="presOf" srcId="{FED825F4-68D1-4E37-8D2A-42DD4242D32B}" destId="{583A10F5-E9C9-44EA-9E66-E0E98294518F}" srcOrd="0" destOrd="0" presId="urn:microsoft.com/office/officeart/2005/8/layout/venn2"/>
    <dgm:cxn modelId="{8059568C-7CCE-4486-9C2B-E1BEF9A03CF7}" srcId="{B7915C67-60BF-4F23-840D-32AFBB389634}" destId="{DDD7A637-3D87-4107-B785-C1DDA48DC7A5}" srcOrd="0" destOrd="0" parTransId="{E5D1615A-61EF-4E24-BBC5-6222BDABAC48}" sibTransId="{5C17A61F-0A12-43F4-8718-FCA2FF48AAAE}"/>
    <dgm:cxn modelId="{6AB66C42-48A4-4FAE-B179-440B1FFEAB9F}" type="presOf" srcId="{DDD7A637-3D87-4107-B785-C1DDA48DC7A5}" destId="{2ED6FCC0-981E-4DE3-A9B6-11835839F5D8}" srcOrd="1" destOrd="0" presId="urn:microsoft.com/office/officeart/2005/8/layout/venn2"/>
    <dgm:cxn modelId="{FD2C02FA-C0DD-45CC-AB59-D58EF3F546E3}" type="presOf" srcId="{51D8AF72-4048-4C56-B211-7B8EF0B776FA}" destId="{1E95D221-768C-4E99-B737-582CED01D28C}" srcOrd="1" destOrd="0" presId="urn:microsoft.com/office/officeart/2005/8/layout/venn2"/>
    <dgm:cxn modelId="{A5B94A9F-4349-41F5-B01C-0C48B459F0BA}" type="presOf" srcId="{FED825F4-68D1-4E37-8D2A-42DD4242D32B}" destId="{5583EFF6-4FFF-4F84-9CDF-D83DA7D0374F}" srcOrd="1" destOrd="0" presId="urn:microsoft.com/office/officeart/2005/8/layout/venn2"/>
    <dgm:cxn modelId="{D2F801FD-9EA9-46CA-BE73-53F73D383CFD}" type="presOf" srcId="{6AE57243-D753-40C6-AA32-0BFB6B938EA0}" destId="{E27FED32-9266-4D7D-A92E-A72383009D64}" srcOrd="1" destOrd="0" presId="urn:microsoft.com/office/officeart/2005/8/layout/venn2"/>
    <dgm:cxn modelId="{32FF642E-E5E4-4C18-A735-924F65531958}" type="presOf" srcId="{51D8AF72-4048-4C56-B211-7B8EF0B776FA}" destId="{2DE43423-1E10-48EF-95E6-B4A47F86324F}" srcOrd="0" destOrd="0" presId="urn:microsoft.com/office/officeart/2005/8/layout/venn2"/>
    <dgm:cxn modelId="{07359B96-B656-4C13-A252-B7C1FA68366B}" type="presOf" srcId="{DDD7A637-3D87-4107-B785-C1DDA48DC7A5}" destId="{A8EDE40F-DDEB-4C20-957A-01D41A9D2779}" srcOrd="0" destOrd="0" presId="urn:microsoft.com/office/officeart/2005/8/layout/venn2"/>
    <dgm:cxn modelId="{3A80A848-F434-4169-A5F7-5492C8109D56}" type="presOf" srcId="{6AE57243-D753-40C6-AA32-0BFB6B938EA0}" destId="{A460D267-6A96-4BA1-AF5E-6B3096B803D6}" srcOrd="0" destOrd="0" presId="urn:microsoft.com/office/officeart/2005/8/layout/venn2"/>
    <dgm:cxn modelId="{2DFBF2DE-D3AB-4706-B719-EDC43D4348D5}" type="presParOf" srcId="{6B75C114-0B77-4290-AC2A-D70164D02102}" destId="{CF995700-C275-4329-BB0D-38FB7277291F}" srcOrd="0" destOrd="0" presId="urn:microsoft.com/office/officeart/2005/8/layout/venn2"/>
    <dgm:cxn modelId="{B9E10E19-E783-4AB9-90E1-C7CD1044E128}" type="presParOf" srcId="{CF995700-C275-4329-BB0D-38FB7277291F}" destId="{A8EDE40F-DDEB-4C20-957A-01D41A9D2779}" srcOrd="0" destOrd="0" presId="urn:microsoft.com/office/officeart/2005/8/layout/venn2"/>
    <dgm:cxn modelId="{3EA6BFF8-942D-4282-A948-82D63E6A5944}" type="presParOf" srcId="{CF995700-C275-4329-BB0D-38FB7277291F}" destId="{2ED6FCC0-981E-4DE3-A9B6-11835839F5D8}" srcOrd="1" destOrd="0" presId="urn:microsoft.com/office/officeart/2005/8/layout/venn2"/>
    <dgm:cxn modelId="{D0FB1702-DC03-49DB-9851-9C4EA59A258E}" type="presParOf" srcId="{6B75C114-0B77-4290-AC2A-D70164D02102}" destId="{553AB9C6-ACA2-4387-BC28-7A910B4E0B80}" srcOrd="1" destOrd="0" presId="urn:microsoft.com/office/officeart/2005/8/layout/venn2"/>
    <dgm:cxn modelId="{33CCB183-A101-4448-B55F-BEDEEA3F4820}" type="presParOf" srcId="{553AB9C6-ACA2-4387-BC28-7A910B4E0B80}" destId="{A460D267-6A96-4BA1-AF5E-6B3096B803D6}" srcOrd="0" destOrd="0" presId="urn:microsoft.com/office/officeart/2005/8/layout/venn2"/>
    <dgm:cxn modelId="{341D0260-BE1E-4A0C-AC80-69F57CC6DCF9}" type="presParOf" srcId="{553AB9C6-ACA2-4387-BC28-7A910B4E0B80}" destId="{E27FED32-9266-4D7D-A92E-A72383009D64}" srcOrd="1" destOrd="0" presId="urn:microsoft.com/office/officeart/2005/8/layout/venn2"/>
    <dgm:cxn modelId="{ECE98F60-5B47-4D9E-96F2-D91680182989}" type="presParOf" srcId="{6B75C114-0B77-4290-AC2A-D70164D02102}" destId="{9E6EB89B-4208-4013-88E4-71391B2855A9}" srcOrd="2" destOrd="0" presId="urn:microsoft.com/office/officeart/2005/8/layout/venn2"/>
    <dgm:cxn modelId="{7F698E6D-C9BC-4050-B12D-286AC8060DCF}" type="presParOf" srcId="{9E6EB89B-4208-4013-88E4-71391B2855A9}" destId="{2DE43423-1E10-48EF-95E6-B4A47F86324F}" srcOrd="0" destOrd="0" presId="urn:microsoft.com/office/officeart/2005/8/layout/venn2"/>
    <dgm:cxn modelId="{37FC91BF-5A37-4A83-9685-819EF048E056}" type="presParOf" srcId="{9E6EB89B-4208-4013-88E4-71391B2855A9}" destId="{1E95D221-768C-4E99-B737-582CED01D28C}" srcOrd="1" destOrd="0" presId="urn:microsoft.com/office/officeart/2005/8/layout/venn2"/>
    <dgm:cxn modelId="{C00CF96B-2544-46BA-8463-0B2E6E3EA312}" type="presParOf" srcId="{6B75C114-0B77-4290-AC2A-D70164D02102}" destId="{6F57477C-D180-465A-AE80-C3A480332DD7}" srcOrd="3" destOrd="0" presId="urn:microsoft.com/office/officeart/2005/8/layout/venn2"/>
    <dgm:cxn modelId="{18C35A64-3163-4DF7-B8A7-00418738BEEC}" type="presParOf" srcId="{6F57477C-D180-465A-AE80-C3A480332DD7}" destId="{583A10F5-E9C9-44EA-9E66-E0E98294518F}" srcOrd="0" destOrd="0" presId="urn:microsoft.com/office/officeart/2005/8/layout/venn2"/>
    <dgm:cxn modelId="{DFA00D33-FE56-4ED7-9F26-EB45D10696A7}" type="presParOf" srcId="{6F57477C-D180-465A-AE80-C3A480332DD7}" destId="{5583EFF6-4FFF-4F84-9CDF-D83DA7D0374F}"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DDD7A637-3D87-4107-B785-C1DDA48DC7A5}">
      <dgm:prSet phldrT="[Texto]" custT="1"/>
      <dgm:spPr>
        <a:solidFill>
          <a:srgbClr val="FFC000"/>
        </a:solidFill>
        <a:ln>
          <a:solidFill>
            <a:srgbClr val="FFC000"/>
          </a:solidFill>
        </a:ln>
      </dgm:spPr>
      <dgm:t>
        <a:bodyPr/>
        <a:lstStyle/>
        <a:p>
          <a:r>
            <a:rPr lang="es-ES" sz="4000" dirty="0" smtClean="0">
              <a:latin typeface="Berlin Sans FB Demi" panose="020E0802020502020306" pitchFamily="34" charset="0"/>
            </a:rPr>
            <a:t>Físico</a:t>
          </a:r>
          <a:r>
            <a:rPr lang="es-ES" sz="1600" dirty="0" smtClean="0">
              <a:latin typeface="Berlin Sans FB Demi" panose="020E0802020502020306" pitchFamily="34" charset="0"/>
            </a:rPr>
            <a:t>  </a:t>
          </a:r>
          <a:endParaRPr lang="es-ES" sz="1600" dirty="0">
            <a:latin typeface="Berlin Sans FB Demi" panose="020E0802020502020306" pitchFamily="34" charset="0"/>
          </a:endParaRPr>
        </a:p>
      </dgm:t>
    </dgm:pt>
    <dgm:pt modelId="{E5D1615A-61EF-4E24-BBC5-6222BDABAC48}" type="parTrans" cxnId="{8059568C-7CCE-4486-9C2B-E1BEF9A03CF7}">
      <dgm:prSet/>
      <dgm:spPr/>
      <dgm:t>
        <a:bodyPr/>
        <a:lstStyle/>
        <a:p>
          <a:endParaRPr lang="es-ES" sz="2400"/>
        </a:p>
      </dgm:t>
    </dgm:pt>
    <dgm:pt modelId="{5C17A61F-0A12-43F4-8718-FCA2FF48AAAE}" type="sibTrans" cxnId="{8059568C-7CCE-4486-9C2B-E1BEF9A03CF7}">
      <dgm:prSet/>
      <dgm:spPr/>
      <dgm:t>
        <a:bodyPr/>
        <a:lstStyle/>
        <a:p>
          <a:endParaRPr lang="es-ES" sz="2400"/>
        </a:p>
      </dgm:t>
    </dgm:pt>
    <dgm:pt modelId="{6AE57243-D753-40C6-AA32-0BFB6B938EA0}">
      <dgm:prSet phldrT="[Texto]" custT="1"/>
      <dgm:spPr>
        <a:solidFill>
          <a:srgbClr val="0033CC"/>
        </a:solidFill>
        <a:ln>
          <a:solidFill>
            <a:srgbClr val="0033CC"/>
          </a:solidFill>
        </a:ln>
      </dgm:spPr>
      <dgm:t>
        <a:bodyPr/>
        <a:lstStyle/>
        <a:p>
          <a:r>
            <a:rPr lang="es-ES" sz="2800" dirty="0" smtClean="0">
              <a:latin typeface="Berlin Sans FB Demi" panose="020E0802020502020306" pitchFamily="34" charset="0"/>
            </a:rPr>
            <a:t>Mental</a:t>
          </a:r>
          <a:r>
            <a:rPr lang="es-ES" sz="1600" dirty="0" smtClean="0">
              <a:latin typeface="Berlin Sans FB Demi" panose="020E0802020502020306" pitchFamily="34" charset="0"/>
            </a:rPr>
            <a:t> </a:t>
          </a:r>
          <a:endParaRPr lang="es-ES" sz="1600" dirty="0">
            <a:latin typeface="Berlin Sans FB Demi" panose="020E0802020502020306" pitchFamily="34" charset="0"/>
          </a:endParaRPr>
        </a:p>
      </dgm:t>
    </dgm:pt>
    <dgm:pt modelId="{48BD1DF8-FA8B-4A72-BE28-E86A03879F71}" type="parTrans" cxnId="{783D6D23-C5C8-438A-98FF-C2A7A516790A}">
      <dgm:prSet/>
      <dgm:spPr/>
      <dgm:t>
        <a:bodyPr/>
        <a:lstStyle/>
        <a:p>
          <a:endParaRPr lang="es-ES" sz="2400"/>
        </a:p>
      </dgm:t>
    </dgm:pt>
    <dgm:pt modelId="{11B02A02-2856-4A46-8147-D9A4178C8816}" type="sibTrans" cxnId="{783D6D23-C5C8-438A-98FF-C2A7A516790A}">
      <dgm:prSet/>
      <dgm:spPr/>
      <dgm:t>
        <a:bodyPr/>
        <a:lstStyle/>
        <a:p>
          <a:endParaRPr lang="es-ES" sz="2400"/>
        </a:p>
      </dgm:t>
    </dgm:pt>
    <dgm:pt modelId="{51D8AF72-4048-4C56-B211-7B8EF0B776FA}">
      <dgm:prSet phldrT="[Texto]" custT="1"/>
      <dgm:spPr>
        <a:solidFill>
          <a:srgbClr val="00CC66"/>
        </a:solidFill>
        <a:ln>
          <a:solidFill>
            <a:srgbClr val="00CC66"/>
          </a:solidFill>
        </a:ln>
      </dgm:spPr>
      <dgm:t>
        <a:bodyPr/>
        <a:lstStyle/>
        <a:p>
          <a:r>
            <a:rPr lang="es-ES" sz="1800" b="1" dirty="0" smtClean="0">
              <a:latin typeface="Berlin Sans FB Demi" panose="020E0802020502020306" pitchFamily="34" charset="0"/>
            </a:rPr>
            <a:t>Emocional</a:t>
          </a:r>
          <a:r>
            <a:rPr lang="es-ES" sz="1600" b="1" dirty="0" smtClean="0">
              <a:latin typeface="Berlin Sans FB Demi" panose="020E0802020502020306" pitchFamily="34" charset="0"/>
            </a:rPr>
            <a:t> </a:t>
          </a:r>
          <a:endParaRPr lang="es-ES" sz="1600" b="1" dirty="0">
            <a:latin typeface="Berlin Sans FB Demi" panose="020E0802020502020306" pitchFamily="34" charset="0"/>
          </a:endParaRPr>
        </a:p>
      </dgm:t>
    </dgm:pt>
    <dgm:pt modelId="{D0746255-36BC-41C0-92D7-3B8A14C49B5B}" type="parTrans" cxnId="{9BC6D79F-CF3B-415D-843B-47A3F7063BA4}">
      <dgm:prSet/>
      <dgm:spPr/>
      <dgm:t>
        <a:bodyPr/>
        <a:lstStyle/>
        <a:p>
          <a:endParaRPr lang="es-ES" sz="2400"/>
        </a:p>
      </dgm:t>
    </dgm:pt>
    <dgm:pt modelId="{CE291918-3626-4B9A-BBB0-90FB51C02ABE}" type="sibTrans" cxnId="{9BC6D79F-CF3B-415D-843B-47A3F7063BA4}">
      <dgm:prSet/>
      <dgm:spPr/>
      <dgm:t>
        <a:bodyPr/>
        <a:lstStyle/>
        <a:p>
          <a:endParaRPr lang="es-ES" sz="2400"/>
        </a:p>
      </dgm:t>
    </dgm:pt>
    <dgm:pt modelId="{FED825F4-68D1-4E37-8D2A-42DD4242D32B}">
      <dgm:prSet phldrT="[Texto]" custT="1"/>
      <dgm:spPr>
        <a:solidFill>
          <a:srgbClr val="7030A0"/>
        </a:solidFill>
      </dgm:spPr>
      <dgm:t>
        <a:bodyPr/>
        <a:lstStyle/>
        <a:p>
          <a:r>
            <a:rPr lang="es-ES" sz="1600" dirty="0" smtClean="0">
              <a:latin typeface="Berlin Sans FB Demi" panose="020E0802020502020306" pitchFamily="34" charset="0"/>
            </a:rPr>
            <a:t>Energético </a:t>
          </a:r>
        </a:p>
        <a:p>
          <a:r>
            <a:rPr lang="es-ES" sz="1600" dirty="0" smtClean="0">
              <a:latin typeface="Berlin Sans FB Demi" panose="020E0802020502020306" pitchFamily="34" charset="0"/>
            </a:rPr>
            <a:t>Espiritual</a:t>
          </a:r>
          <a:endParaRPr lang="es-ES" sz="1600" dirty="0">
            <a:latin typeface="Berlin Sans FB Demi" panose="020E0802020502020306" pitchFamily="34" charset="0"/>
          </a:endParaRPr>
        </a:p>
      </dgm:t>
    </dgm:pt>
    <dgm:pt modelId="{0C1A8620-3688-4AC2-A1A9-1300808137AB}" type="parTrans" cxnId="{2FF525DC-0984-4906-81E8-E8DFC9C3FBEC}">
      <dgm:prSet/>
      <dgm:spPr/>
      <dgm:t>
        <a:bodyPr/>
        <a:lstStyle/>
        <a:p>
          <a:endParaRPr lang="es-ES" sz="2400"/>
        </a:p>
      </dgm:t>
    </dgm:pt>
    <dgm:pt modelId="{F1A52F9B-4053-436F-B381-83034A447925}" type="sibTrans" cxnId="{2FF525DC-0984-4906-81E8-E8DFC9C3FBEC}">
      <dgm:prSet/>
      <dgm:spPr/>
      <dgm:t>
        <a:bodyPr/>
        <a:lstStyle/>
        <a:p>
          <a:endParaRPr lang="es-ES" sz="2400"/>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4" custScaleX="119384" custLinFactNeighborX="9291"/>
      <dgm:spPr/>
      <dgm:t>
        <a:bodyPr/>
        <a:lstStyle/>
        <a:p>
          <a:endParaRPr lang="es-ES"/>
        </a:p>
      </dgm:t>
    </dgm:pt>
    <dgm:pt modelId="{2ED6FCC0-981E-4DE3-A9B6-11835839F5D8}" type="pres">
      <dgm:prSet presAssocID="{B7915C67-60BF-4F23-840D-32AFBB389634}" presName="c1text" presStyleLbl="node1" presStyleIdx="0" presStyleCnt="4">
        <dgm:presLayoutVars>
          <dgm:bulletEnabled val="1"/>
        </dgm:presLayoutVars>
      </dgm:prSet>
      <dgm:spPr/>
      <dgm:t>
        <a:bodyPr/>
        <a:lstStyle/>
        <a:p>
          <a:endParaRPr lang="es-ES"/>
        </a:p>
      </dgm:t>
    </dgm:pt>
    <dgm:pt modelId="{553AB9C6-ACA2-4387-BC28-7A910B4E0B80}" type="pres">
      <dgm:prSet presAssocID="{B7915C67-60BF-4F23-840D-32AFBB389634}" presName="comp2" presStyleCnt="0"/>
      <dgm:spPr/>
      <dgm:t>
        <a:bodyPr/>
        <a:lstStyle/>
        <a:p>
          <a:endParaRPr lang="es-ES"/>
        </a:p>
      </dgm:t>
    </dgm:pt>
    <dgm:pt modelId="{A460D267-6A96-4BA1-AF5E-6B3096B803D6}" type="pres">
      <dgm:prSet presAssocID="{B7915C67-60BF-4F23-840D-32AFBB389634}" presName="circle2" presStyleLbl="node1" presStyleIdx="1" presStyleCnt="4" custScaleX="91341" custScaleY="83760" custLinFactNeighborX="38099" custLinFactNeighborY="-12022"/>
      <dgm:spPr/>
      <dgm:t>
        <a:bodyPr/>
        <a:lstStyle/>
        <a:p>
          <a:endParaRPr lang="es-ES"/>
        </a:p>
      </dgm:t>
    </dgm:pt>
    <dgm:pt modelId="{E27FED32-9266-4D7D-A92E-A72383009D64}" type="pres">
      <dgm:prSet presAssocID="{B7915C67-60BF-4F23-840D-32AFBB389634}" presName="c2text" presStyleLbl="node1" presStyleIdx="1" presStyleCnt="4">
        <dgm:presLayoutVars>
          <dgm:bulletEnabled val="1"/>
        </dgm:presLayoutVars>
      </dgm:prSet>
      <dgm:spPr/>
      <dgm:t>
        <a:bodyPr/>
        <a:lstStyle/>
        <a:p>
          <a:endParaRPr lang="es-ES"/>
        </a:p>
      </dgm:t>
    </dgm:pt>
    <dgm:pt modelId="{9E6EB89B-4208-4013-88E4-71391B2855A9}" type="pres">
      <dgm:prSet presAssocID="{B7915C67-60BF-4F23-840D-32AFBB389634}" presName="comp3" presStyleCnt="0"/>
      <dgm:spPr/>
      <dgm:t>
        <a:bodyPr/>
        <a:lstStyle/>
        <a:p>
          <a:endParaRPr lang="es-ES"/>
        </a:p>
      </dgm:t>
    </dgm:pt>
    <dgm:pt modelId="{2DE43423-1E10-48EF-95E6-B4A47F86324F}" type="pres">
      <dgm:prSet presAssocID="{B7915C67-60BF-4F23-840D-32AFBB389634}" presName="circle3" presStyleLbl="node1" presStyleIdx="2" presStyleCnt="4" custScaleX="76866" custScaleY="58333" custLinFactNeighborX="-15917" custLinFactNeighborY="-9952"/>
      <dgm:spPr/>
      <dgm:t>
        <a:bodyPr/>
        <a:lstStyle/>
        <a:p>
          <a:endParaRPr lang="es-ES"/>
        </a:p>
      </dgm:t>
    </dgm:pt>
    <dgm:pt modelId="{1E95D221-768C-4E99-B737-582CED01D28C}" type="pres">
      <dgm:prSet presAssocID="{B7915C67-60BF-4F23-840D-32AFBB389634}" presName="c3text" presStyleLbl="node1" presStyleIdx="2" presStyleCnt="4">
        <dgm:presLayoutVars>
          <dgm:bulletEnabled val="1"/>
        </dgm:presLayoutVars>
      </dgm:prSet>
      <dgm:spPr/>
      <dgm:t>
        <a:bodyPr/>
        <a:lstStyle/>
        <a:p>
          <a:endParaRPr lang="es-ES"/>
        </a:p>
      </dgm:t>
    </dgm:pt>
    <dgm:pt modelId="{6F57477C-D180-465A-AE80-C3A480332DD7}" type="pres">
      <dgm:prSet presAssocID="{B7915C67-60BF-4F23-840D-32AFBB389634}" presName="comp4" presStyleCnt="0"/>
      <dgm:spPr/>
      <dgm:t>
        <a:bodyPr/>
        <a:lstStyle/>
        <a:p>
          <a:endParaRPr lang="es-ES"/>
        </a:p>
      </dgm:t>
    </dgm:pt>
    <dgm:pt modelId="{583A10F5-E9C9-44EA-9E66-E0E98294518F}" type="pres">
      <dgm:prSet presAssocID="{B7915C67-60BF-4F23-840D-32AFBB389634}" presName="circle4" presStyleLbl="node1" presStyleIdx="3" presStyleCnt="4" custScaleX="69152" custScaleY="42358" custLinFactNeighborX="-23859" custLinFactNeighborY="7683"/>
      <dgm:spPr/>
      <dgm:t>
        <a:bodyPr/>
        <a:lstStyle/>
        <a:p>
          <a:endParaRPr lang="es-ES"/>
        </a:p>
      </dgm:t>
    </dgm:pt>
    <dgm:pt modelId="{5583EFF6-4FFF-4F84-9CDF-D83DA7D0374F}" type="pres">
      <dgm:prSet presAssocID="{B7915C67-60BF-4F23-840D-32AFBB389634}" presName="c4text" presStyleLbl="node1" presStyleIdx="3" presStyleCnt="4">
        <dgm:presLayoutVars>
          <dgm:bulletEnabled val="1"/>
        </dgm:presLayoutVars>
      </dgm:prSet>
      <dgm:spPr/>
      <dgm:t>
        <a:bodyPr/>
        <a:lstStyle/>
        <a:p>
          <a:endParaRPr lang="es-ES"/>
        </a:p>
      </dgm:t>
    </dgm:pt>
  </dgm:ptLst>
  <dgm:cxnLst>
    <dgm:cxn modelId="{D341F193-8898-4D30-B49A-F1195F8C161A}" type="presOf" srcId="{B7915C67-60BF-4F23-840D-32AFBB389634}" destId="{6B75C114-0B77-4290-AC2A-D70164D02102}" srcOrd="0" destOrd="0" presId="urn:microsoft.com/office/officeart/2005/8/layout/venn2"/>
    <dgm:cxn modelId="{783D6D23-C5C8-438A-98FF-C2A7A516790A}" srcId="{B7915C67-60BF-4F23-840D-32AFBB389634}" destId="{6AE57243-D753-40C6-AA32-0BFB6B938EA0}" srcOrd="1" destOrd="0" parTransId="{48BD1DF8-FA8B-4A72-BE28-E86A03879F71}" sibTransId="{11B02A02-2856-4A46-8147-D9A4178C8816}"/>
    <dgm:cxn modelId="{AD466EA8-0A1F-4D3E-B812-184A8D3CC046}" type="presOf" srcId="{51D8AF72-4048-4C56-B211-7B8EF0B776FA}" destId="{1E95D221-768C-4E99-B737-582CED01D28C}" srcOrd="1" destOrd="0" presId="urn:microsoft.com/office/officeart/2005/8/layout/venn2"/>
    <dgm:cxn modelId="{8A90C498-D5CD-4F5D-8310-A2AD9BE82057}" type="presOf" srcId="{DDD7A637-3D87-4107-B785-C1DDA48DC7A5}" destId="{A8EDE40F-DDEB-4C20-957A-01D41A9D2779}" srcOrd="0" destOrd="0" presId="urn:microsoft.com/office/officeart/2005/8/layout/venn2"/>
    <dgm:cxn modelId="{F5F8DB7C-CE82-4950-98E3-C954C334DC46}" type="presOf" srcId="{FED825F4-68D1-4E37-8D2A-42DD4242D32B}" destId="{583A10F5-E9C9-44EA-9E66-E0E98294518F}" srcOrd="0" destOrd="0" presId="urn:microsoft.com/office/officeart/2005/8/layout/venn2"/>
    <dgm:cxn modelId="{EF1EC151-4EC3-49C7-859E-6C5BC387DCA1}" type="presOf" srcId="{51D8AF72-4048-4C56-B211-7B8EF0B776FA}" destId="{2DE43423-1E10-48EF-95E6-B4A47F86324F}" srcOrd="0" destOrd="0" presId="urn:microsoft.com/office/officeart/2005/8/layout/venn2"/>
    <dgm:cxn modelId="{9BC6D79F-CF3B-415D-843B-47A3F7063BA4}" srcId="{B7915C67-60BF-4F23-840D-32AFBB389634}" destId="{51D8AF72-4048-4C56-B211-7B8EF0B776FA}" srcOrd="2" destOrd="0" parTransId="{D0746255-36BC-41C0-92D7-3B8A14C49B5B}" sibTransId="{CE291918-3626-4B9A-BBB0-90FB51C02ABE}"/>
    <dgm:cxn modelId="{BF572514-E7DA-404E-9EB4-1BE49B646943}" type="presOf" srcId="{FED825F4-68D1-4E37-8D2A-42DD4242D32B}" destId="{5583EFF6-4FFF-4F84-9CDF-D83DA7D0374F}" srcOrd="1" destOrd="0" presId="urn:microsoft.com/office/officeart/2005/8/layout/venn2"/>
    <dgm:cxn modelId="{49E2626B-6374-45AE-B6DA-30C185A28C7A}" type="presOf" srcId="{6AE57243-D753-40C6-AA32-0BFB6B938EA0}" destId="{E27FED32-9266-4D7D-A92E-A72383009D64}" srcOrd="1" destOrd="0" presId="urn:microsoft.com/office/officeart/2005/8/layout/venn2"/>
    <dgm:cxn modelId="{2FF525DC-0984-4906-81E8-E8DFC9C3FBEC}" srcId="{B7915C67-60BF-4F23-840D-32AFBB389634}" destId="{FED825F4-68D1-4E37-8D2A-42DD4242D32B}" srcOrd="3" destOrd="0" parTransId="{0C1A8620-3688-4AC2-A1A9-1300808137AB}" sibTransId="{F1A52F9B-4053-436F-B381-83034A447925}"/>
    <dgm:cxn modelId="{8059568C-7CCE-4486-9C2B-E1BEF9A03CF7}" srcId="{B7915C67-60BF-4F23-840D-32AFBB389634}" destId="{DDD7A637-3D87-4107-B785-C1DDA48DC7A5}" srcOrd="0" destOrd="0" parTransId="{E5D1615A-61EF-4E24-BBC5-6222BDABAC48}" sibTransId="{5C17A61F-0A12-43F4-8718-FCA2FF48AAAE}"/>
    <dgm:cxn modelId="{629C78DC-A870-46AF-9084-E8587169B772}" type="presOf" srcId="{DDD7A637-3D87-4107-B785-C1DDA48DC7A5}" destId="{2ED6FCC0-981E-4DE3-A9B6-11835839F5D8}" srcOrd="1" destOrd="0" presId="urn:microsoft.com/office/officeart/2005/8/layout/venn2"/>
    <dgm:cxn modelId="{895BE2C0-B0BE-422E-B4F7-3E52CBBE37DF}" type="presOf" srcId="{6AE57243-D753-40C6-AA32-0BFB6B938EA0}" destId="{A460D267-6A96-4BA1-AF5E-6B3096B803D6}" srcOrd="0" destOrd="0" presId="urn:microsoft.com/office/officeart/2005/8/layout/venn2"/>
    <dgm:cxn modelId="{9E610C9C-5EE1-4C83-A14A-2B0DBCB2B4CF}" type="presParOf" srcId="{6B75C114-0B77-4290-AC2A-D70164D02102}" destId="{CF995700-C275-4329-BB0D-38FB7277291F}" srcOrd="0" destOrd="0" presId="urn:microsoft.com/office/officeart/2005/8/layout/venn2"/>
    <dgm:cxn modelId="{580261AA-6D7A-4704-B76A-5274F7B30B5C}" type="presParOf" srcId="{CF995700-C275-4329-BB0D-38FB7277291F}" destId="{A8EDE40F-DDEB-4C20-957A-01D41A9D2779}" srcOrd="0" destOrd="0" presId="urn:microsoft.com/office/officeart/2005/8/layout/venn2"/>
    <dgm:cxn modelId="{6726D830-59D5-478E-A55A-525E1460F4F4}" type="presParOf" srcId="{CF995700-C275-4329-BB0D-38FB7277291F}" destId="{2ED6FCC0-981E-4DE3-A9B6-11835839F5D8}" srcOrd="1" destOrd="0" presId="urn:microsoft.com/office/officeart/2005/8/layout/venn2"/>
    <dgm:cxn modelId="{678ACC41-B102-441B-A075-C1D6E7573D47}" type="presParOf" srcId="{6B75C114-0B77-4290-AC2A-D70164D02102}" destId="{553AB9C6-ACA2-4387-BC28-7A910B4E0B80}" srcOrd="1" destOrd="0" presId="urn:microsoft.com/office/officeart/2005/8/layout/venn2"/>
    <dgm:cxn modelId="{82100DE7-EA27-48CB-A83D-FC73AAFF8EA0}" type="presParOf" srcId="{553AB9C6-ACA2-4387-BC28-7A910B4E0B80}" destId="{A460D267-6A96-4BA1-AF5E-6B3096B803D6}" srcOrd="0" destOrd="0" presId="urn:microsoft.com/office/officeart/2005/8/layout/venn2"/>
    <dgm:cxn modelId="{3E1E939D-5D4B-4188-AC62-C6F936B9D76E}" type="presParOf" srcId="{553AB9C6-ACA2-4387-BC28-7A910B4E0B80}" destId="{E27FED32-9266-4D7D-A92E-A72383009D64}" srcOrd="1" destOrd="0" presId="urn:microsoft.com/office/officeart/2005/8/layout/venn2"/>
    <dgm:cxn modelId="{E1415567-52DD-421C-BE96-8BCCE7B64717}" type="presParOf" srcId="{6B75C114-0B77-4290-AC2A-D70164D02102}" destId="{9E6EB89B-4208-4013-88E4-71391B2855A9}" srcOrd="2" destOrd="0" presId="urn:microsoft.com/office/officeart/2005/8/layout/venn2"/>
    <dgm:cxn modelId="{5B5AE113-F9CB-42A8-9F52-B8E654F2912C}" type="presParOf" srcId="{9E6EB89B-4208-4013-88E4-71391B2855A9}" destId="{2DE43423-1E10-48EF-95E6-B4A47F86324F}" srcOrd="0" destOrd="0" presId="urn:microsoft.com/office/officeart/2005/8/layout/venn2"/>
    <dgm:cxn modelId="{CE0E74FF-0BDD-45D6-AE63-D08E5977D3F7}" type="presParOf" srcId="{9E6EB89B-4208-4013-88E4-71391B2855A9}" destId="{1E95D221-768C-4E99-B737-582CED01D28C}" srcOrd="1" destOrd="0" presId="urn:microsoft.com/office/officeart/2005/8/layout/venn2"/>
    <dgm:cxn modelId="{6F4D02A3-924A-4E8E-BCBE-0BCC3406EEFF}" type="presParOf" srcId="{6B75C114-0B77-4290-AC2A-D70164D02102}" destId="{6F57477C-D180-465A-AE80-C3A480332DD7}" srcOrd="3" destOrd="0" presId="urn:microsoft.com/office/officeart/2005/8/layout/venn2"/>
    <dgm:cxn modelId="{F1FA7BE6-52A7-46F4-8591-AD1C5D9CCED2}" type="presParOf" srcId="{6F57477C-D180-465A-AE80-C3A480332DD7}" destId="{583A10F5-E9C9-44EA-9E66-E0E98294518F}" srcOrd="0" destOrd="0" presId="urn:microsoft.com/office/officeart/2005/8/layout/venn2"/>
    <dgm:cxn modelId="{5317DA51-F881-448E-8D6F-950B554B920C}" type="presParOf" srcId="{6F57477C-D180-465A-AE80-C3A480332DD7}" destId="{5583EFF6-4FFF-4F84-9CDF-D83DA7D0374F}"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DDD7A637-3D87-4107-B785-C1DDA48DC7A5}">
      <dgm:prSet phldrT="[Texto]" custT="1"/>
      <dgm:spPr>
        <a:solidFill>
          <a:srgbClr val="FFC000"/>
        </a:solidFill>
        <a:ln>
          <a:solidFill>
            <a:srgbClr val="FFC000"/>
          </a:solidFill>
        </a:ln>
      </dgm:spPr>
      <dgm:t>
        <a:bodyPr/>
        <a:lstStyle/>
        <a:p>
          <a:r>
            <a:rPr lang="es-ES" sz="3600" b="1" dirty="0" smtClean="0">
              <a:latin typeface="Berlin Sans FB Demi" panose="020E0802020502020306" pitchFamily="34" charset="0"/>
            </a:rPr>
            <a:t>LO FÍSICO</a:t>
          </a:r>
          <a:r>
            <a:rPr lang="es-ES" sz="2400" b="1" dirty="0" smtClean="0">
              <a:latin typeface="Berlin Sans FB Demi" panose="020E0802020502020306" pitchFamily="34" charset="0"/>
            </a:rPr>
            <a:t>  </a:t>
          </a:r>
          <a:endParaRPr lang="es-ES" sz="1600" b="1" dirty="0">
            <a:latin typeface="Berlin Sans FB Demi" panose="020E0802020502020306" pitchFamily="34" charset="0"/>
          </a:endParaRPr>
        </a:p>
      </dgm:t>
    </dgm:pt>
    <dgm:pt modelId="{E5D1615A-61EF-4E24-BBC5-6222BDABAC48}" type="parTrans" cxnId="{8059568C-7CCE-4486-9C2B-E1BEF9A03CF7}">
      <dgm:prSet/>
      <dgm:spPr/>
      <dgm:t>
        <a:bodyPr/>
        <a:lstStyle/>
        <a:p>
          <a:endParaRPr lang="es-ES" sz="2400"/>
        </a:p>
      </dgm:t>
    </dgm:pt>
    <dgm:pt modelId="{5C17A61F-0A12-43F4-8718-FCA2FF48AAAE}" type="sibTrans" cxnId="{8059568C-7CCE-4486-9C2B-E1BEF9A03CF7}">
      <dgm:prSet/>
      <dgm:spPr/>
      <dgm:t>
        <a:bodyPr/>
        <a:lstStyle/>
        <a:p>
          <a:endParaRPr lang="es-ES" sz="2400"/>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1" custScaleX="119384" custLinFactNeighborX="3810" custLinFactNeighborY="-32062"/>
      <dgm:spPr/>
      <dgm:t>
        <a:bodyPr/>
        <a:lstStyle/>
        <a:p>
          <a:endParaRPr lang="es-ES"/>
        </a:p>
      </dgm:t>
    </dgm:pt>
    <dgm:pt modelId="{2ED6FCC0-981E-4DE3-A9B6-11835839F5D8}" type="pres">
      <dgm:prSet presAssocID="{B7915C67-60BF-4F23-840D-32AFBB389634}" presName="c1text" presStyleLbl="node1" presStyleIdx="0" presStyleCnt="1">
        <dgm:presLayoutVars>
          <dgm:bulletEnabled val="1"/>
        </dgm:presLayoutVars>
      </dgm:prSet>
      <dgm:spPr/>
      <dgm:t>
        <a:bodyPr/>
        <a:lstStyle/>
        <a:p>
          <a:endParaRPr lang="es-ES"/>
        </a:p>
      </dgm:t>
    </dgm:pt>
  </dgm:ptLst>
  <dgm:cxnLst>
    <dgm:cxn modelId="{BBD4E1F3-554E-4891-AF1A-302FB8AF1BA0}" type="presOf" srcId="{DDD7A637-3D87-4107-B785-C1DDA48DC7A5}" destId="{A8EDE40F-DDEB-4C20-957A-01D41A9D2779}" srcOrd="0" destOrd="0" presId="urn:microsoft.com/office/officeart/2005/8/layout/venn2"/>
    <dgm:cxn modelId="{ECF64AE2-B4A4-428B-BB57-6B0CDD0A0F78}" type="presOf" srcId="{DDD7A637-3D87-4107-B785-C1DDA48DC7A5}" destId="{2ED6FCC0-981E-4DE3-A9B6-11835839F5D8}" srcOrd="1" destOrd="0" presId="urn:microsoft.com/office/officeart/2005/8/layout/venn2"/>
    <dgm:cxn modelId="{8059568C-7CCE-4486-9C2B-E1BEF9A03CF7}" srcId="{B7915C67-60BF-4F23-840D-32AFBB389634}" destId="{DDD7A637-3D87-4107-B785-C1DDA48DC7A5}" srcOrd="0" destOrd="0" parTransId="{E5D1615A-61EF-4E24-BBC5-6222BDABAC48}" sibTransId="{5C17A61F-0A12-43F4-8718-FCA2FF48AAAE}"/>
    <dgm:cxn modelId="{6B7ADA63-E51E-49E2-81B2-DDD3FEDB9655}" type="presOf" srcId="{B7915C67-60BF-4F23-840D-32AFBB389634}" destId="{6B75C114-0B77-4290-AC2A-D70164D02102}" srcOrd="0" destOrd="0" presId="urn:microsoft.com/office/officeart/2005/8/layout/venn2"/>
    <dgm:cxn modelId="{F0AEF701-32F6-47BA-A0F8-181C70D1D477}" type="presParOf" srcId="{6B75C114-0B77-4290-AC2A-D70164D02102}" destId="{CF995700-C275-4329-BB0D-38FB7277291F}" srcOrd="0" destOrd="0" presId="urn:microsoft.com/office/officeart/2005/8/layout/venn2"/>
    <dgm:cxn modelId="{C2200EA1-D996-4FDB-9D8F-E08470F815BC}" type="presParOf" srcId="{CF995700-C275-4329-BB0D-38FB7277291F}" destId="{A8EDE40F-DDEB-4C20-957A-01D41A9D2779}" srcOrd="0" destOrd="0" presId="urn:microsoft.com/office/officeart/2005/8/layout/venn2"/>
    <dgm:cxn modelId="{6FD24B36-3937-4E97-B5F2-4CA81E7BE831}" type="presParOf" srcId="{CF995700-C275-4329-BB0D-38FB7277291F}" destId="{2ED6FCC0-981E-4DE3-A9B6-11835839F5D8}"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DDD7A637-3D87-4107-B785-C1DDA48DC7A5}">
      <dgm:prSet phldrT="[Texto]" custT="1"/>
      <dgm:spPr>
        <a:solidFill>
          <a:srgbClr val="FFC000"/>
        </a:solidFill>
        <a:ln>
          <a:solidFill>
            <a:srgbClr val="FFC000"/>
          </a:solidFill>
        </a:ln>
      </dgm:spPr>
      <dgm:t>
        <a:bodyPr/>
        <a:lstStyle/>
        <a:p>
          <a:endParaRPr lang="es-ES" sz="1600" dirty="0"/>
        </a:p>
      </dgm:t>
    </dgm:pt>
    <dgm:pt modelId="{5C17A61F-0A12-43F4-8718-FCA2FF48AAAE}" type="sibTrans" cxnId="{8059568C-7CCE-4486-9C2B-E1BEF9A03CF7}">
      <dgm:prSet/>
      <dgm:spPr/>
      <dgm:t>
        <a:bodyPr/>
        <a:lstStyle/>
        <a:p>
          <a:endParaRPr lang="es-ES" sz="2400"/>
        </a:p>
      </dgm:t>
    </dgm:pt>
    <dgm:pt modelId="{E5D1615A-61EF-4E24-BBC5-6222BDABAC48}" type="parTrans" cxnId="{8059568C-7CCE-4486-9C2B-E1BEF9A03CF7}">
      <dgm:prSet/>
      <dgm:spPr/>
      <dgm:t>
        <a:bodyPr/>
        <a:lstStyle/>
        <a:p>
          <a:endParaRPr lang="es-ES" sz="2400"/>
        </a:p>
      </dgm:t>
    </dgm:pt>
    <dgm:pt modelId="{6AE57243-D753-40C6-AA32-0BFB6B938EA0}">
      <dgm:prSet phldrT="[Texto]" custT="1"/>
      <dgm:spPr>
        <a:solidFill>
          <a:srgbClr val="0033CC"/>
        </a:solidFill>
        <a:ln>
          <a:solidFill>
            <a:srgbClr val="0033CC"/>
          </a:solidFill>
        </a:ln>
      </dgm:spPr>
      <dgm:t>
        <a:bodyPr/>
        <a:lstStyle/>
        <a:p>
          <a:r>
            <a:rPr lang="es-ES" sz="3600" dirty="0" smtClean="0">
              <a:latin typeface="Berlin Sans FB Demi" panose="020E0802020502020306" pitchFamily="34" charset="0"/>
            </a:rPr>
            <a:t>MENTAL</a:t>
          </a:r>
          <a:r>
            <a:rPr lang="es-ES" sz="2400" dirty="0" smtClean="0">
              <a:latin typeface="Berlin Sans FB Demi" panose="020E0802020502020306" pitchFamily="34" charset="0"/>
            </a:rPr>
            <a:t> </a:t>
          </a:r>
          <a:endParaRPr lang="es-ES" sz="2400" dirty="0">
            <a:latin typeface="Berlin Sans FB Demi" panose="020E0802020502020306" pitchFamily="34" charset="0"/>
          </a:endParaRPr>
        </a:p>
      </dgm:t>
    </dgm:pt>
    <dgm:pt modelId="{11B02A02-2856-4A46-8147-D9A4178C8816}" type="sibTrans" cxnId="{783D6D23-C5C8-438A-98FF-C2A7A516790A}">
      <dgm:prSet/>
      <dgm:spPr/>
      <dgm:t>
        <a:bodyPr/>
        <a:lstStyle/>
        <a:p>
          <a:endParaRPr lang="es-ES" sz="2400"/>
        </a:p>
      </dgm:t>
    </dgm:pt>
    <dgm:pt modelId="{48BD1DF8-FA8B-4A72-BE28-E86A03879F71}" type="parTrans" cxnId="{783D6D23-C5C8-438A-98FF-C2A7A516790A}">
      <dgm:prSet/>
      <dgm:spPr/>
      <dgm:t>
        <a:bodyPr/>
        <a:lstStyle/>
        <a:p>
          <a:endParaRPr lang="es-ES" sz="2400"/>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2" custScaleX="25266" custScaleY="34590" custLinFactNeighborX="-21099" custLinFactNeighborY="12707"/>
      <dgm:spPr/>
      <dgm:t>
        <a:bodyPr/>
        <a:lstStyle/>
        <a:p>
          <a:endParaRPr lang="es-ES"/>
        </a:p>
      </dgm:t>
    </dgm:pt>
    <dgm:pt modelId="{2ED6FCC0-981E-4DE3-A9B6-11835839F5D8}" type="pres">
      <dgm:prSet presAssocID="{B7915C67-60BF-4F23-840D-32AFBB389634}" presName="c1text" presStyleLbl="node1" presStyleIdx="0" presStyleCnt="2">
        <dgm:presLayoutVars>
          <dgm:bulletEnabled val="1"/>
        </dgm:presLayoutVars>
      </dgm:prSet>
      <dgm:spPr/>
      <dgm:t>
        <a:bodyPr/>
        <a:lstStyle/>
        <a:p>
          <a:endParaRPr lang="es-ES"/>
        </a:p>
      </dgm:t>
    </dgm:pt>
    <dgm:pt modelId="{553AB9C6-ACA2-4387-BC28-7A910B4E0B80}" type="pres">
      <dgm:prSet presAssocID="{B7915C67-60BF-4F23-840D-32AFBB389634}" presName="comp2" presStyleCnt="0"/>
      <dgm:spPr/>
      <dgm:t>
        <a:bodyPr/>
        <a:lstStyle/>
        <a:p>
          <a:endParaRPr lang="es-ES"/>
        </a:p>
      </dgm:t>
    </dgm:pt>
    <dgm:pt modelId="{A460D267-6A96-4BA1-AF5E-6B3096B803D6}" type="pres">
      <dgm:prSet presAssocID="{B7915C67-60BF-4F23-840D-32AFBB389634}" presName="circle2" presStyleLbl="node1" presStyleIdx="1" presStyleCnt="2" custScaleX="129270" custScaleY="115910" custLinFactNeighborX="-7772" custLinFactNeighborY="-8712"/>
      <dgm:spPr/>
      <dgm:t>
        <a:bodyPr/>
        <a:lstStyle/>
        <a:p>
          <a:endParaRPr lang="es-ES"/>
        </a:p>
      </dgm:t>
    </dgm:pt>
    <dgm:pt modelId="{E27FED32-9266-4D7D-A92E-A72383009D64}" type="pres">
      <dgm:prSet presAssocID="{B7915C67-60BF-4F23-840D-32AFBB389634}" presName="c2text" presStyleLbl="node1" presStyleIdx="1" presStyleCnt="2">
        <dgm:presLayoutVars>
          <dgm:bulletEnabled val="1"/>
        </dgm:presLayoutVars>
      </dgm:prSet>
      <dgm:spPr/>
      <dgm:t>
        <a:bodyPr/>
        <a:lstStyle/>
        <a:p>
          <a:endParaRPr lang="es-ES"/>
        </a:p>
      </dgm:t>
    </dgm:pt>
  </dgm:ptLst>
  <dgm:cxnLst>
    <dgm:cxn modelId="{8059568C-7CCE-4486-9C2B-E1BEF9A03CF7}" srcId="{B7915C67-60BF-4F23-840D-32AFBB389634}" destId="{DDD7A637-3D87-4107-B785-C1DDA48DC7A5}" srcOrd="0" destOrd="0" parTransId="{E5D1615A-61EF-4E24-BBC5-6222BDABAC48}" sibTransId="{5C17A61F-0A12-43F4-8718-FCA2FF48AAAE}"/>
    <dgm:cxn modelId="{C08AF1F1-D2D6-4B8A-B6E9-15F28883686C}" type="presOf" srcId="{DDD7A637-3D87-4107-B785-C1DDA48DC7A5}" destId="{A8EDE40F-DDEB-4C20-957A-01D41A9D2779}" srcOrd="0" destOrd="0" presId="urn:microsoft.com/office/officeart/2005/8/layout/venn2"/>
    <dgm:cxn modelId="{AB84953E-1FEF-40BE-8240-F7157186B708}" type="presOf" srcId="{B7915C67-60BF-4F23-840D-32AFBB389634}" destId="{6B75C114-0B77-4290-AC2A-D70164D02102}" srcOrd="0" destOrd="0" presId="urn:microsoft.com/office/officeart/2005/8/layout/venn2"/>
    <dgm:cxn modelId="{65855677-3965-4B95-9B87-68CD99CCE6AC}" type="presOf" srcId="{DDD7A637-3D87-4107-B785-C1DDA48DC7A5}" destId="{2ED6FCC0-981E-4DE3-A9B6-11835839F5D8}" srcOrd="1" destOrd="0" presId="urn:microsoft.com/office/officeart/2005/8/layout/venn2"/>
    <dgm:cxn modelId="{8B2A960C-5001-48BE-8459-F6D4A8CF3B7F}" type="presOf" srcId="{6AE57243-D753-40C6-AA32-0BFB6B938EA0}" destId="{E27FED32-9266-4D7D-A92E-A72383009D64}" srcOrd="1" destOrd="0" presId="urn:microsoft.com/office/officeart/2005/8/layout/venn2"/>
    <dgm:cxn modelId="{C9E9CA03-268F-4574-BDCA-C6807B13900C}" type="presOf" srcId="{6AE57243-D753-40C6-AA32-0BFB6B938EA0}" destId="{A460D267-6A96-4BA1-AF5E-6B3096B803D6}" srcOrd="0" destOrd="0" presId="urn:microsoft.com/office/officeart/2005/8/layout/venn2"/>
    <dgm:cxn modelId="{783D6D23-C5C8-438A-98FF-C2A7A516790A}" srcId="{B7915C67-60BF-4F23-840D-32AFBB389634}" destId="{6AE57243-D753-40C6-AA32-0BFB6B938EA0}" srcOrd="1" destOrd="0" parTransId="{48BD1DF8-FA8B-4A72-BE28-E86A03879F71}" sibTransId="{11B02A02-2856-4A46-8147-D9A4178C8816}"/>
    <dgm:cxn modelId="{83696283-834C-46C1-A5A1-D330BD0343BB}" type="presParOf" srcId="{6B75C114-0B77-4290-AC2A-D70164D02102}" destId="{CF995700-C275-4329-BB0D-38FB7277291F}" srcOrd="0" destOrd="0" presId="urn:microsoft.com/office/officeart/2005/8/layout/venn2"/>
    <dgm:cxn modelId="{2A646112-7494-4E7A-9A4A-4E3D9B4CD7A2}" type="presParOf" srcId="{CF995700-C275-4329-BB0D-38FB7277291F}" destId="{A8EDE40F-DDEB-4C20-957A-01D41A9D2779}" srcOrd="0" destOrd="0" presId="urn:microsoft.com/office/officeart/2005/8/layout/venn2"/>
    <dgm:cxn modelId="{D72FF178-5A77-4FE6-9028-945E756818F3}" type="presParOf" srcId="{CF995700-C275-4329-BB0D-38FB7277291F}" destId="{2ED6FCC0-981E-4DE3-A9B6-11835839F5D8}" srcOrd="1" destOrd="0" presId="urn:microsoft.com/office/officeart/2005/8/layout/venn2"/>
    <dgm:cxn modelId="{68A6B7B5-D395-482E-877C-FEE3CB3F5ABF}" type="presParOf" srcId="{6B75C114-0B77-4290-AC2A-D70164D02102}" destId="{553AB9C6-ACA2-4387-BC28-7A910B4E0B80}" srcOrd="1" destOrd="0" presId="urn:microsoft.com/office/officeart/2005/8/layout/venn2"/>
    <dgm:cxn modelId="{3211AF58-64D6-4398-A49B-9C4DE0BD9599}" type="presParOf" srcId="{553AB9C6-ACA2-4387-BC28-7A910B4E0B80}" destId="{A460D267-6A96-4BA1-AF5E-6B3096B803D6}" srcOrd="0" destOrd="0" presId="urn:microsoft.com/office/officeart/2005/8/layout/venn2"/>
    <dgm:cxn modelId="{7FF7246D-2AA2-46A5-80E1-253AD19D8185}" type="presParOf" srcId="{553AB9C6-ACA2-4387-BC28-7A910B4E0B80}" destId="{E27FED32-9266-4D7D-A92E-A72383009D64}" srcOrd="1" destOrd="0" presId="urn:microsoft.com/office/officeart/2005/8/layout/ven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DDD7A637-3D87-4107-B785-C1DDA48DC7A5}">
      <dgm:prSet phldrT="[Texto]" custT="1"/>
      <dgm:spPr>
        <a:solidFill>
          <a:srgbClr val="00CC66"/>
        </a:solidFill>
        <a:ln>
          <a:solidFill>
            <a:srgbClr val="00CC66"/>
          </a:solidFill>
        </a:ln>
      </dgm:spPr>
      <dgm:t>
        <a:bodyPr/>
        <a:lstStyle/>
        <a:p>
          <a:r>
            <a:rPr lang="es-ES" sz="3000" dirty="0" smtClean="0">
              <a:latin typeface="Berlin Sans FB Demi" panose="020E0802020502020306" pitchFamily="34" charset="0"/>
            </a:rPr>
            <a:t>EMOCIONAL </a:t>
          </a:r>
          <a:endParaRPr lang="es-ES" sz="3000" dirty="0">
            <a:latin typeface="Berlin Sans FB Demi" panose="020E0802020502020306" pitchFamily="34" charset="0"/>
          </a:endParaRPr>
        </a:p>
      </dgm:t>
    </dgm:pt>
    <dgm:pt modelId="{5C17A61F-0A12-43F4-8718-FCA2FF48AAAE}" type="sibTrans" cxnId="{8059568C-7CCE-4486-9C2B-E1BEF9A03CF7}">
      <dgm:prSet/>
      <dgm:spPr/>
      <dgm:t>
        <a:bodyPr/>
        <a:lstStyle/>
        <a:p>
          <a:endParaRPr lang="es-ES" sz="2400"/>
        </a:p>
      </dgm:t>
    </dgm:pt>
    <dgm:pt modelId="{E5D1615A-61EF-4E24-BBC5-6222BDABAC48}" type="parTrans" cxnId="{8059568C-7CCE-4486-9C2B-E1BEF9A03CF7}">
      <dgm:prSet/>
      <dgm:spPr/>
      <dgm:t>
        <a:bodyPr/>
        <a:lstStyle/>
        <a:p>
          <a:endParaRPr lang="es-ES" sz="2400"/>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1" custScaleX="78161" custScaleY="67260" custLinFactNeighborX="5257" custLinFactNeighborY="-1277"/>
      <dgm:spPr/>
      <dgm:t>
        <a:bodyPr/>
        <a:lstStyle/>
        <a:p>
          <a:endParaRPr lang="es-ES"/>
        </a:p>
      </dgm:t>
    </dgm:pt>
    <dgm:pt modelId="{2ED6FCC0-981E-4DE3-A9B6-11835839F5D8}" type="pres">
      <dgm:prSet presAssocID="{B7915C67-60BF-4F23-840D-32AFBB389634}" presName="c1text" presStyleLbl="node1" presStyleIdx="0" presStyleCnt="1">
        <dgm:presLayoutVars>
          <dgm:bulletEnabled val="1"/>
        </dgm:presLayoutVars>
      </dgm:prSet>
      <dgm:spPr/>
      <dgm:t>
        <a:bodyPr/>
        <a:lstStyle/>
        <a:p>
          <a:endParaRPr lang="es-ES"/>
        </a:p>
      </dgm:t>
    </dgm:pt>
  </dgm:ptLst>
  <dgm:cxnLst>
    <dgm:cxn modelId="{BA24B0CB-6014-4C88-BCF0-6FE82D5ACBA8}" type="presOf" srcId="{DDD7A637-3D87-4107-B785-C1DDA48DC7A5}" destId="{A8EDE40F-DDEB-4C20-957A-01D41A9D2779}" srcOrd="0" destOrd="0" presId="urn:microsoft.com/office/officeart/2005/8/layout/venn2"/>
    <dgm:cxn modelId="{2ABFE387-51C3-4B4F-9CB1-CF088B0ED92F}" type="presOf" srcId="{B7915C67-60BF-4F23-840D-32AFBB389634}" destId="{6B75C114-0B77-4290-AC2A-D70164D02102}" srcOrd="0" destOrd="0" presId="urn:microsoft.com/office/officeart/2005/8/layout/venn2"/>
    <dgm:cxn modelId="{E56355B0-F081-4CB8-93B6-6C95C9BFFCBB}" type="presOf" srcId="{DDD7A637-3D87-4107-B785-C1DDA48DC7A5}" destId="{2ED6FCC0-981E-4DE3-A9B6-11835839F5D8}" srcOrd="1" destOrd="0" presId="urn:microsoft.com/office/officeart/2005/8/layout/venn2"/>
    <dgm:cxn modelId="{8059568C-7CCE-4486-9C2B-E1BEF9A03CF7}" srcId="{B7915C67-60BF-4F23-840D-32AFBB389634}" destId="{DDD7A637-3D87-4107-B785-C1DDA48DC7A5}" srcOrd="0" destOrd="0" parTransId="{E5D1615A-61EF-4E24-BBC5-6222BDABAC48}" sibTransId="{5C17A61F-0A12-43F4-8718-FCA2FF48AAAE}"/>
    <dgm:cxn modelId="{D5320336-A545-482A-9666-AD0807D3B9C0}" type="presParOf" srcId="{6B75C114-0B77-4290-AC2A-D70164D02102}" destId="{CF995700-C275-4329-BB0D-38FB7277291F}" srcOrd="0" destOrd="0" presId="urn:microsoft.com/office/officeart/2005/8/layout/venn2"/>
    <dgm:cxn modelId="{70A05BC2-9EB7-457D-B2E9-EF3A4E4967DF}" type="presParOf" srcId="{CF995700-C275-4329-BB0D-38FB7277291F}" destId="{A8EDE40F-DDEB-4C20-957A-01D41A9D2779}" srcOrd="0" destOrd="0" presId="urn:microsoft.com/office/officeart/2005/8/layout/venn2"/>
    <dgm:cxn modelId="{B0BBA967-CDC4-4E2E-8438-EBF4D71A8900}" type="presParOf" srcId="{CF995700-C275-4329-BB0D-38FB7277291F}" destId="{2ED6FCC0-981E-4DE3-A9B6-11835839F5D8}"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DDD7A637-3D87-4107-B785-C1DDA48DC7A5}">
      <dgm:prSet phldrT="[Texto]"/>
      <dgm:spPr/>
      <dgm:t>
        <a:bodyPr/>
        <a:lstStyle/>
        <a:p>
          <a:r>
            <a:rPr lang="es-ES" dirty="0" smtClean="0">
              <a:latin typeface="Berlin Sans FB Demi" panose="020E0802020502020306" pitchFamily="34" charset="0"/>
            </a:rPr>
            <a:t>ESPIRITUAL</a:t>
          </a:r>
          <a:endParaRPr lang="es-ES" dirty="0">
            <a:latin typeface="Berlin Sans FB Demi" panose="020E0802020502020306" pitchFamily="34" charset="0"/>
          </a:endParaRPr>
        </a:p>
      </dgm:t>
    </dgm:pt>
    <dgm:pt modelId="{E5D1615A-61EF-4E24-BBC5-6222BDABAC48}" type="parTrans" cxnId="{8059568C-7CCE-4486-9C2B-E1BEF9A03CF7}">
      <dgm:prSet/>
      <dgm:spPr/>
      <dgm:t>
        <a:bodyPr/>
        <a:lstStyle/>
        <a:p>
          <a:endParaRPr lang="es-ES"/>
        </a:p>
      </dgm:t>
    </dgm:pt>
    <dgm:pt modelId="{5C17A61F-0A12-43F4-8718-FCA2FF48AAAE}" type="sibTrans" cxnId="{8059568C-7CCE-4486-9C2B-E1BEF9A03CF7}">
      <dgm:prSet/>
      <dgm:spPr/>
      <dgm:t>
        <a:bodyPr/>
        <a:lstStyle/>
        <a:p>
          <a:endParaRPr lang="es-ES"/>
        </a:p>
      </dgm:t>
    </dgm:pt>
    <dgm:pt modelId="{6AE57243-D753-40C6-AA32-0BFB6B938EA0}">
      <dgm:prSet phldrT="[Texto]"/>
      <dgm:spPr/>
      <dgm:t>
        <a:bodyPr/>
        <a:lstStyle/>
        <a:p>
          <a:r>
            <a:rPr lang="es-ES" dirty="0" smtClean="0">
              <a:latin typeface="Berlin Sans FB Demi" panose="020E0802020502020306" pitchFamily="34" charset="0"/>
            </a:rPr>
            <a:t>MENTAL</a:t>
          </a:r>
          <a:endParaRPr lang="es-ES" dirty="0">
            <a:latin typeface="Berlin Sans FB Demi" panose="020E0802020502020306" pitchFamily="34" charset="0"/>
          </a:endParaRPr>
        </a:p>
      </dgm:t>
    </dgm:pt>
    <dgm:pt modelId="{48BD1DF8-FA8B-4A72-BE28-E86A03879F71}" type="parTrans" cxnId="{783D6D23-C5C8-438A-98FF-C2A7A516790A}">
      <dgm:prSet/>
      <dgm:spPr/>
      <dgm:t>
        <a:bodyPr/>
        <a:lstStyle/>
        <a:p>
          <a:endParaRPr lang="es-ES"/>
        </a:p>
      </dgm:t>
    </dgm:pt>
    <dgm:pt modelId="{11B02A02-2856-4A46-8147-D9A4178C8816}" type="sibTrans" cxnId="{783D6D23-C5C8-438A-98FF-C2A7A516790A}">
      <dgm:prSet/>
      <dgm:spPr/>
      <dgm:t>
        <a:bodyPr/>
        <a:lstStyle/>
        <a:p>
          <a:endParaRPr lang="es-ES"/>
        </a:p>
      </dgm:t>
    </dgm:pt>
    <dgm:pt modelId="{51D8AF72-4048-4C56-B211-7B8EF0B776FA}">
      <dgm:prSet phldrT="[Texto]"/>
      <dgm:spPr/>
      <dgm:t>
        <a:bodyPr/>
        <a:lstStyle/>
        <a:p>
          <a:r>
            <a:rPr lang="es-ES" dirty="0" smtClean="0">
              <a:latin typeface="Berlin Sans FB Demi" panose="020E0802020502020306" pitchFamily="34" charset="0"/>
            </a:rPr>
            <a:t>EMOCIONAL</a:t>
          </a:r>
          <a:endParaRPr lang="es-ES" dirty="0">
            <a:latin typeface="Berlin Sans FB Demi" panose="020E0802020502020306" pitchFamily="34" charset="0"/>
          </a:endParaRPr>
        </a:p>
      </dgm:t>
    </dgm:pt>
    <dgm:pt modelId="{D0746255-36BC-41C0-92D7-3B8A14C49B5B}" type="parTrans" cxnId="{9BC6D79F-CF3B-415D-843B-47A3F7063BA4}">
      <dgm:prSet/>
      <dgm:spPr/>
      <dgm:t>
        <a:bodyPr/>
        <a:lstStyle/>
        <a:p>
          <a:endParaRPr lang="es-ES"/>
        </a:p>
      </dgm:t>
    </dgm:pt>
    <dgm:pt modelId="{CE291918-3626-4B9A-BBB0-90FB51C02ABE}" type="sibTrans" cxnId="{9BC6D79F-CF3B-415D-843B-47A3F7063BA4}">
      <dgm:prSet/>
      <dgm:spPr/>
      <dgm:t>
        <a:bodyPr/>
        <a:lstStyle/>
        <a:p>
          <a:endParaRPr lang="es-ES"/>
        </a:p>
      </dgm:t>
    </dgm:pt>
    <dgm:pt modelId="{FED825F4-68D1-4E37-8D2A-42DD4242D32B}">
      <dgm:prSet phldrT="[Texto]"/>
      <dgm:spPr/>
      <dgm:t>
        <a:bodyPr/>
        <a:lstStyle/>
        <a:p>
          <a:r>
            <a:rPr lang="es-ES" dirty="0" smtClean="0">
              <a:latin typeface="Berlin Sans FB Demi" panose="020E0802020502020306" pitchFamily="34" charset="0"/>
            </a:rPr>
            <a:t>FÍSICO</a:t>
          </a:r>
          <a:endParaRPr lang="es-ES" dirty="0">
            <a:latin typeface="Berlin Sans FB Demi" panose="020E0802020502020306" pitchFamily="34" charset="0"/>
          </a:endParaRPr>
        </a:p>
      </dgm:t>
    </dgm:pt>
    <dgm:pt modelId="{0C1A8620-3688-4AC2-A1A9-1300808137AB}" type="parTrans" cxnId="{2FF525DC-0984-4906-81E8-E8DFC9C3FBEC}">
      <dgm:prSet/>
      <dgm:spPr/>
      <dgm:t>
        <a:bodyPr/>
        <a:lstStyle/>
        <a:p>
          <a:endParaRPr lang="es-ES"/>
        </a:p>
      </dgm:t>
    </dgm:pt>
    <dgm:pt modelId="{F1A52F9B-4053-436F-B381-83034A447925}" type="sibTrans" cxnId="{2FF525DC-0984-4906-81E8-E8DFC9C3FBEC}">
      <dgm:prSet/>
      <dgm:spPr/>
      <dgm:t>
        <a:bodyPr/>
        <a:lstStyle/>
        <a:p>
          <a:endParaRPr lang="es-ES"/>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4" custLinFactNeighborX="-1558"/>
      <dgm:spPr/>
      <dgm:t>
        <a:bodyPr/>
        <a:lstStyle/>
        <a:p>
          <a:endParaRPr lang="es-ES"/>
        </a:p>
      </dgm:t>
    </dgm:pt>
    <dgm:pt modelId="{2ED6FCC0-981E-4DE3-A9B6-11835839F5D8}" type="pres">
      <dgm:prSet presAssocID="{B7915C67-60BF-4F23-840D-32AFBB389634}" presName="c1text" presStyleLbl="node1" presStyleIdx="0" presStyleCnt="4">
        <dgm:presLayoutVars>
          <dgm:bulletEnabled val="1"/>
        </dgm:presLayoutVars>
      </dgm:prSet>
      <dgm:spPr/>
      <dgm:t>
        <a:bodyPr/>
        <a:lstStyle/>
        <a:p>
          <a:endParaRPr lang="es-ES"/>
        </a:p>
      </dgm:t>
    </dgm:pt>
    <dgm:pt modelId="{553AB9C6-ACA2-4387-BC28-7A910B4E0B80}" type="pres">
      <dgm:prSet presAssocID="{B7915C67-60BF-4F23-840D-32AFBB389634}" presName="comp2" presStyleCnt="0"/>
      <dgm:spPr/>
      <dgm:t>
        <a:bodyPr/>
        <a:lstStyle/>
        <a:p>
          <a:endParaRPr lang="es-ES"/>
        </a:p>
      </dgm:t>
    </dgm:pt>
    <dgm:pt modelId="{A460D267-6A96-4BA1-AF5E-6B3096B803D6}" type="pres">
      <dgm:prSet presAssocID="{B7915C67-60BF-4F23-840D-32AFBB389634}" presName="circle2" presStyleLbl="node1" presStyleIdx="1" presStyleCnt="4"/>
      <dgm:spPr/>
      <dgm:t>
        <a:bodyPr/>
        <a:lstStyle/>
        <a:p>
          <a:endParaRPr lang="es-ES"/>
        </a:p>
      </dgm:t>
    </dgm:pt>
    <dgm:pt modelId="{E27FED32-9266-4D7D-A92E-A72383009D64}" type="pres">
      <dgm:prSet presAssocID="{B7915C67-60BF-4F23-840D-32AFBB389634}" presName="c2text" presStyleLbl="node1" presStyleIdx="1" presStyleCnt="4">
        <dgm:presLayoutVars>
          <dgm:bulletEnabled val="1"/>
        </dgm:presLayoutVars>
      </dgm:prSet>
      <dgm:spPr/>
      <dgm:t>
        <a:bodyPr/>
        <a:lstStyle/>
        <a:p>
          <a:endParaRPr lang="es-ES"/>
        </a:p>
      </dgm:t>
    </dgm:pt>
    <dgm:pt modelId="{9E6EB89B-4208-4013-88E4-71391B2855A9}" type="pres">
      <dgm:prSet presAssocID="{B7915C67-60BF-4F23-840D-32AFBB389634}" presName="comp3" presStyleCnt="0"/>
      <dgm:spPr/>
      <dgm:t>
        <a:bodyPr/>
        <a:lstStyle/>
        <a:p>
          <a:endParaRPr lang="es-ES"/>
        </a:p>
      </dgm:t>
    </dgm:pt>
    <dgm:pt modelId="{2DE43423-1E10-48EF-95E6-B4A47F86324F}" type="pres">
      <dgm:prSet presAssocID="{B7915C67-60BF-4F23-840D-32AFBB389634}" presName="circle3" presStyleLbl="node1" presStyleIdx="2" presStyleCnt="4"/>
      <dgm:spPr/>
      <dgm:t>
        <a:bodyPr/>
        <a:lstStyle/>
        <a:p>
          <a:endParaRPr lang="es-ES"/>
        </a:p>
      </dgm:t>
    </dgm:pt>
    <dgm:pt modelId="{1E95D221-768C-4E99-B737-582CED01D28C}" type="pres">
      <dgm:prSet presAssocID="{B7915C67-60BF-4F23-840D-32AFBB389634}" presName="c3text" presStyleLbl="node1" presStyleIdx="2" presStyleCnt="4">
        <dgm:presLayoutVars>
          <dgm:bulletEnabled val="1"/>
        </dgm:presLayoutVars>
      </dgm:prSet>
      <dgm:spPr/>
      <dgm:t>
        <a:bodyPr/>
        <a:lstStyle/>
        <a:p>
          <a:endParaRPr lang="es-ES"/>
        </a:p>
      </dgm:t>
    </dgm:pt>
    <dgm:pt modelId="{6F57477C-D180-465A-AE80-C3A480332DD7}" type="pres">
      <dgm:prSet presAssocID="{B7915C67-60BF-4F23-840D-32AFBB389634}" presName="comp4" presStyleCnt="0"/>
      <dgm:spPr/>
      <dgm:t>
        <a:bodyPr/>
        <a:lstStyle/>
        <a:p>
          <a:endParaRPr lang="es-ES"/>
        </a:p>
      </dgm:t>
    </dgm:pt>
    <dgm:pt modelId="{583A10F5-E9C9-44EA-9E66-E0E98294518F}" type="pres">
      <dgm:prSet presAssocID="{B7915C67-60BF-4F23-840D-32AFBB389634}" presName="circle4" presStyleLbl="node1" presStyleIdx="3" presStyleCnt="4"/>
      <dgm:spPr/>
      <dgm:t>
        <a:bodyPr/>
        <a:lstStyle/>
        <a:p>
          <a:endParaRPr lang="es-ES"/>
        </a:p>
      </dgm:t>
    </dgm:pt>
    <dgm:pt modelId="{5583EFF6-4FFF-4F84-9CDF-D83DA7D0374F}" type="pres">
      <dgm:prSet presAssocID="{B7915C67-60BF-4F23-840D-32AFBB389634}" presName="c4text" presStyleLbl="node1" presStyleIdx="3" presStyleCnt="4">
        <dgm:presLayoutVars>
          <dgm:bulletEnabled val="1"/>
        </dgm:presLayoutVars>
      </dgm:prSet>
      <dgm:spPr/>
      <dgm:t>
        <a:bodyPr/>
        <a:lstStyle/>
        <a:p>
          <a:endParaRPr lang="es-ES"/>
        </a:p>
      </dgm:t>
    </dgm:pt>
  </dgm:ptLst>
  <dgm:cxnLst>
    <dgm:cxn modelId="{783D6D23-C5C8-438A-98FF-C2A7A516790A}" srcId="{B7915C67-60BF-4F23-840D-32AFBB389634}" destId="{6AE57243-D753-40C6-AA32-0BFB6B938EA0}" srcOrd="1" destOrd="0" parTransId="{48BD1DF8-FA8B-4A72-BE28-E86A03879F71}" sibTransId="{11B02A02-2856-4A46-8147-D9A4178C8816}"/>
    <dgm:cxn modelId="{017157A4-2C56-43C7-860A-7E99EA27E1D5}" type="presOf" srcId="{6AE57243-D753-40C6-AA32-0BFB6B938EA0}" destId="{E27FED32-9266-4D7D-A92E-A72383009D64}" srcOrd="1" destOrd="0" presId="urn:microsoft.com/office/officeart/2005/8/layout/venn2"/>
    <dgm:cxn modelId="{9BC6D79F-CF3B-415D-843B-47A3F7063BA4}" srcId="{B7915C67-60BF-4F23-840D-32AFBB389634}" destId="{51D8AF72-4048-4C56-B211-7B8EF0B776FA}" srcOrd="2" destOrd="0" parTransId="{D0746255-36BC-41C0-92D7-3B8A14C49B5B}" sibTransId="{CE291918-3626-4B9A-BBB0-90FB51C02ABE}"/>
    <dgm:cxn modelId="{F513AD87-A81A-4358-B15C-81A7EAA12C53}" type="presOf" srcId="{6AE57243-D753-40C6-AA32-0BFB6B938EA0}" destId="{A460D267-6A96-4BA1-AF5E-6B3096B803D6}" srcOrd="0" destOrd="0" presId="urn:microsoft.com/office/officeart/2005/8/layout/venn2"/>
    <dgm:cxn modelId="{4FA3C0CD-5E2F-4197-B190-D6084185169D}" type="presOf" srcId="{51D8AF72-4048-4C56-B211-7B8EF0B776FA}" destId="{1E95D221-768C-4E99-B737-582CED01D28C}" srcOrd="1" destOrd="0" presId="urn:microsoft.com/office/officeart/2005/8/layout/venn2"/>
    <dgm:cxn modelId="{2FF525DC-0984-4906-81E8-E8DFC9C3FBEC}" srcId="{B7915C67-60BF-4F23-840D-32AFBB389634}" destId="{FED825F4-68D1-4E37-8D2A-42DD4242D32B}" srcOrd="3" destOrd="0" parTransId="{0C1A8620-3688-4AC2-A1A9-1300808137AB}" sibTransId="{F1A52F9B-4053-436F-B381-83034A447925}"/>
    <dgm:cxn modelId="{336D7968-2CEF-46F2-8A94-A8E89CF6F7C5}" type="presOf" srcId="{DDD7A637-3D87-4107-B785-C1DDA48DC7A5}" destId="{A8EDE40F-DDEB-4C20-957A-01D41A9D2779}" srcOrd="0" destOrd="0" presId="urn:microsoft.com/office/officeart/2005/8/layout/venn2"/>
    <dgm:cxn modelId="{C4601E42-93A9-4E2A-BA93-A8CC87718667}" type="presOf" srcId="{B7915C67-60BF-4F23-840D-32AFBB389634}" destId="{6B75C114-0B77-4290-AC2A-D70164D02102}" srcOrd="0" destOrd="0" presId="urn:microsoft.com/office/officeart/2005/8/layout/venn2"/>
    <dgm:cxn modelId="{46DC7447-6612-4D30-9733-E87695D3DE77}" type="presOf" srcId="{FED825F4-68D1-4E37-8D2A-42DD4242D32B}" destId="{5583EFF6-4FFF-4F84-9CDF-D83DA7D0374F}" srcOrd="1" destOrd="0" presId="urn:microsoft.com/office/officeart/2005/8/layout/venn2"/>
    <dgm:cxn modelId="{8059568C-7CCE-4486-9C2B-E1BEF9A03CF7}" srcId="{B7915C67-60BF-4F23-840D-32AFBB389634}" destId="{DDD7A637-3D87-4107-B785-C1DDA48DC7A5}" srcOrd="0" destOrd="0" parTransId="{E5D1615A-61EF-4E24-BBC5-6222BDABAC48}" sibTransId="{5C17A61F-0A12-43F4-8718-FCA2FF48AAAE}"/>
    <dgm:cxn modelId="{2983C234-3B7F-4329-8098-EC803C0DDCA7}" type="presOf" srcId="{DDD7A637-3D87-4107-B785-C1DDA48DC7A5}" destId="{2ED6FCC0-981E-4DE3-A9B6-11835839F5D8}" srcOrd="1" destOrd="0" presId="urn:microsoft.com/office/officeart/2005/8/layout/venn2"/>
    <dgm:cxn modelId="{8BB41DE5-3CF8-4A23-B56E-651B3B2158DD}" type="presOf" srcId="{FED825F4-68D1-4E37-8D2A-42DD4242D32B}" destId="{583A10F5-E9C9-44EA-9E66-E0E98294518F}" srcOrd="0" destOrd="0" presId="urn:microsoft.com/office/officeart/2005/8/layout/venn2"/>
    <dgm:cxn modelId="{29AFCED2-DD71-4E0B-A34C-9839CD921FC4}" type="presOf" srcId="{51D8AF72-4048-4C56-B211-7B8EF0B776FA}" destId="{2DE43423-1E10-48EF-95E6-B4A47F86324F}" srcOrd="0" destOrd="0" presId="urn:microsoft.com/office/officeart/2005/8/layout/venn2"/>
    <dgm:cxn modelId="{E9487433-12A1-4D09-939D-EFAD2299F32B}" type="presParOf" srcId="{6B75C114-0B77-4290-AC2A-D70164D02102}" destId="{CF995700-C275-4329-BB0D-38FB7277291F}" srcOrd="0" destOrd="0" presId="urn:microsoft.com/office/officeart/2005/8/layout/venn2"/>
    <dgm:cxn modelId="{3E0D8DA9-EB9C-4598-828D-B7A50F9663C7}" type="presParOf" srcId="{CF995700-C275-4329-BB0D-38FB7277291F}" destId="{A8EDE40F-DDEB-4C20-957A-01D41A9D2779}" srcOrd="0" destOrd="0" presId="urn:microsoft.com/office/officeart/2005/8/layout/venn2"/>
    <dgm:cxn modelId="{9E2A0B3D-D3B2-40AF-B076-23FFB801B93F}" type="presParOf" srcId="{CF995700-C275-4329-BB0D-38FB7277291F}" destId="{2ED6FCC0-981E-4DE3-A9B6-11835839F5D8}" srcOrd="1" destOrd="0" presId="urn:microsoft.com/office/officeart/2005/8/layout/venn2"/>
    <dgm:cxn modelId="{920E4660-8BE4-4A0B-9DAA-313A5C3FC8BC}" type="presParOf" srcId="{6B75C114-0B77-4290-AC2A-D70164D02102}" destId="{553AB9C6-ACA2-4387-BC28-7A910B4E0B80}" srcOrd="1" destOrd="0" presId="urn:microsoft.com/office/officeart/2005/8/layout/venn2"/>
    <dgm:cxn modelId="{87267E4B-E9B9-4DE6-A6C1-324A3264F3B0}" type="presParOf" srcId="{553AB9C6-ACA2-4387-BC28-7A910B4E0B80}" destId="{A460D267-6A96-4BA1-AF5E-6B3096B803D6}" srcOrd="0" destOrd="0" presId="urn:microsoft.com/office/officeart/2005/8/layout/venn2"/>
    <dgm:cxn modelId="{A3E36221-10B7-4440-A183-2EED6D7ED285}" type="presParOf" srcId="{553AB9C6-ACA2-4387-BC28-7A910B4E0B80}" destId="{E27FED32-9266-4D7D-A92E-A72383009D64}" srcOrd="1" destOrd="0" presId="urn:microsoft.com/office/officeart/2005/8/layout/venn2"/>
    <dgm:cxn modelId="{9AB9F49E-4D0F-4EE4-A63B-5CA245EA0708}" type="presParOf" srcId="{6B75C114-0B77-4290-AC2A-D70164D02102}" destId="{9E6EB89B-4208-4013-88E4-71391B2855A9}" srcOrd="2" destOrd="0" presId="urn:microsoft.com/office/officeart/2005/8/layout/venn2"/>
    <dgm:cxn modelId="{C7C036CC-D863-4342-8892-87C3A2E04ED4}" type="presParOf" srcId="{9E6EB89B-4208-4013-88E4-71391B2855A9}" destId="{2DE43423-1E10-48EF-95E6-B4A47F86324F}" srcOrd="0" destOrd="0" presId="urn:microsoft.com/office/officeart/2005/8/layout/venn2"/>
    <dgm:cxn modelId="{94319FD0-3216-44B9-BD5E-0778D67E7376}" type="presParOf" srcId="{9E6EB89B-4208-4013-88E4-71391B2855A9}" destId="{1E95D221-768C-4E99-B737-582CED01D28C}" srcOrd="1" destOrd="0" presId="urn:microsoft.com/office/officeart/2005/8/layout/venn2"/>
    <dgm:cxn modelId="{635F4E2B-DFCA-4D67-9BF9-00A46325DAAE}" type="presParOf" srcId="{6B75C114-0B77-4290-AC2A-D70164D02102}" destId="{6F57477C-D180-465A-AE80-C3A480332DD7}" srcOrd="3" destOrd="0" presId="urn:microsoft.com/office/officeart/2005/8/layout/venn2"/>
    <dgm:cxn modelId="{F00A63C9-04EB-4541-ACC5-ECA9B3FFCA45}" type="presParOf" srcId="{6F57477C-D180-465A-AE80-C3A480332DD7}" destId="{583A10F5-E9C9-44EA-9E66-E0E98294518F}" srcOrd="0" destOrd="0" presId="urn:microsoft.com/office/officeart/2005/8/layout/venn2"/>
    <dgm:cxn modelId="{B59FBE71-0453-44B6-A009-13689072B0D8}" type="presParOf" srcId="{6F57477C-D180-465A-AE80-C3A480332DD7}" destId="{5583EFF6-4FFF-4F84-9CDF-D83DA7D0374F}"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DDD7A637-3D87-4107-B785-C1DDA48DC7A5}">
      <dgm:prSet phldrT="[Texto]"/>
      <dgm:spPr>
        <a:solidFill>
          <a:schemeClr val="accent5">
            <a:lumMod val="60000"/>
            <a:lumOff val="40000"/>
          </a:schemeClr>
        </a:solidFill>
      </dgm:spPr>
      <dgm:t>
        <a:bodyPr/>
        <a:lstStyle/>
        <a:p>
          <a:r>
            <a:rPr lang="es-ES" dirty="0" smtClean="0">
              <a:latin typeface="Berlin Sans FB Demi" panose="020E0802020502020306" pitchFamily="34" charset="0"/>
            </a:rPr>
            <a:t>Físico </a:t>
          </a:r>
          <a:endParaRPr lang="es-ES" dirty="0">
            <a:latin typeface="Berlin Sans FB Demi" panose="020E0802020502020306" pitchFamily="34" charset="0"/>
          </a:endParaRPr>
        </a:p>
      </dgm:t>
    </dgm:pt>
    <dgm:pt modelId="{E5D1615A-61EF-4E24-BBC5-6222BDABAC48}" type="parTrans" cxnId="{8059568C-7CCE-4486-9C2B-E1BEF9A03CF7}">
      <dgm:prSet/>
      <dgm:spPr/>
      <dgm:t>
        <a:bodyPr/>
        <a:lstStyle/>
        <a:p>
          <a:endParaRPr lang="es-ES"/>
        </a:p>
      </dgm:t>
    </dgm:pt>
    <dgm:pt modelId="{5C17A61F-0A12-43F4-8718-FCA2FF48AAAE}" type="sibTrans" cxnId="{8059568C-7CCE-4486-9C2B-E1BEF9A03CF7}">
      <dgm:prSet/>
      <dgm:spPr/>
      <dgm:t>
        <a:bodyPr/>
        <a:lstStyle/>
        <a:p>
          <a:endParaRPr lang="es-ES"/>
        </a:p>
      </dgm:t>
    </dgm:pt>
    <dgm:pt modelId="{6AE57243-D753-40C6-AA32-0BFB6B938EA0}">
      <dgm:prSet phldrT="[Texto]"/>
      <dgm:spPr>
        <a:solidFill>
          <a:srgbClr val="3333CC"/>
        </a:solidFill>
      </dgm:spPr>
      <dgm:t>
        <a:bodyPr/>
        <a:lstStyle/>
        <a:p>
          <a:r>
            <a:rPr lang="es-ES" dirty="0" smtClean="0">
              <a:latin typeface="Berlin Sans FB Demi" panose="020E0802020502020306" pitchFamily="34" charset="0"/>
            </a:rPr>
            <a:t>Emocional </a:t>
          </a:r>
          <a:endParaRPr lang="es-ES" dirty="0">
            <a:latin typeface="Berlin Sans FB Demi" panose="020E0802020502020306" pitchFamily="34" charset="0"/>
          </a:endParaRPr>
        </a:p>
      </dgm:t>
    </dgm:pt>
    <dgm:pt modelId="{48BD1DF8-FA8B-4A72-BE28-E86A03879F71}" type="parTrans" cxnId="{783D6D23-C5C8-438A-98FF-C2A7A516790A}">
      <dgm:prSet/>
      <dgm:spPr/>
      <dgm:t>
        <a:bodyPr/>
        <a:lstStyle/>
        <a:p>
          <a:endParaRPr lang="es-ES"/>
        </a:p>
      </dgm:t>
    </dgm:pt>
    <dgm:pt modelId="{11B02A02-2856-4A46-8147-D9A4178C8816}" type="sibTrans" cxnId="{783D6D23-C5C8-438A-98FF-C2A7A516790A}">
      <dgm:prSet/>
      <dgm:spPr/>
      <dgm:t>
        <a:bodyPr/>
        <a:lstStyle/>
        <a:p>
          <a:endParaRPr lang="es-ES"/>
        </a:p>
      </dgm:t>
    </dgm:pt>
    <dgm:pt modelId="{51D8AF72-4048-4C56-B211-7B8EF0B776FA}">
      <dgm:prSet phldrT="[Texto]"/>
      <dgm:spPr/>
      <dgm:t>
        <a:bodyPr/>
        <a:lstStyle/>
        <a:p>
          <a:r>
            <a:rPr lang="es-ES" dirty="0" smtClean="0">
              <a:latin typeface="Berlin Sans FB Demi" panose="020E0802020502020306" pitchFamily="34" charset="0"/>
            </a:rPr>
            <a:t>Mental</a:t>
          </a:r>
          <a:endParaRPr lang="es-ES" dirty="0">
            <a:latin typeface="Berlin Sans FB Demi" panose="020E0802020502020306" pitchFamily="34" charset="0"/>
          </a:endParaRPr>
        </a:p>
      </dgm:t>
    </dgm:pt>
    <dgm:pt modelId="{D0746255-36BC-41C0-92D7-3B8A14C49B5B}" type="parTrans" cxnId="{9BC6D79F-CF3B-415D-843B-47A3F7063BA4}">
      <dgm:prSet/>
      <dgm:spPr/>
      <dgm:t>
        <a:bodyPr/>
        <a:lstStyle/>
        <a:p>
          <a:endParaRPr lang="es-ES"/>
        </a:p>
      </dgm:t>
    </dgm:pt>
    <dgm:pt modelId="{CE291918-3626-4B9A-BBB0-90FB51C02ABE}" type="sibTrans" cxnId="{9BC6D79F-CF3B-415D-843B-47A3F7063BA4}">
      <dgm:prSet/>
      <dgm:spPr/>
      <dgm:t>
        <a:bodyPr/>
        <a:lstStyle/>
        <a:p>
          <a:endParaRPr lang="es-ES"/>
        </a:p>
      </dgm:t>
    </dgm:pt>
    <dgm:pt modelId="{FED825F4-68D1-4E37-8D2A-42DD4242D32B}">
      <dgm:prSet phldrT="[Texto]"/>
      <dgm:spPr>
        <a:solidFill>
          <a:srgbClr val="7030A0"/>
        </a:solidFill>
      </dgm:spPr>
      <dgm:t>
        <a:bodyPr/>
        <a:lstStyle/>
        <a:p>
          <a:r>
            <a:rPr lang="es-ES" dirty="0" smtClean="0">
              <a:latin typeface="Berlin Sans FB Demi" panose="020E0802020502020306" pitchFamily="34" charset="0"/>
            </a:rPr>
            <a:t>Espiritual </a:t>
          </a:r>
          <a:endParaRPr lang="es-ES" dirty="0">
            <a:latin typeface="Berlin Sans FB Demi" panose="020E0802020502020306" pitchFamily="34" charset="0"/>
          </a:endParaRPr>
        </a:p>
      </dgm:t>
    </dgm:pt>
    <dgm:pt modelId="{0C1A8620-3688-4AC2-A1A9-1300808137AB}" type="parTrans" cxnId="{2FF525DC-0984-4906-81E8-E8DFC9C3FBEC}">
      <dgm:prSet/>
      <dgm:spPr/>
      <dgm:t>
        <a:bodyPr/>
        <a:lstStyle/>
        <a:p>
          <a:endParaRPr lang="es-ES"/>
        </a:p>
      </dgm:t>
    </dgm:pt>
    <dgm:pt modelId="{F1A52F9B-4053-436F-B381-83034A447925}" type="sibTrans" cxnId="{2FF525DC-0984-4906-81E8-E8DFC9C3FBEC}">
      <dgm:prSet/>
      <dgm:spPr/>
      <dgm:t>
        <a:bodyPr/>
        <a:lstStyle/>
        <a:p>
          <a:endParaRPr lang="es-ES"/>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4" custLinFactNeighborY="-1250"/>
      <dgm:spPr/>
      <dgm:t>
        <a:bodyPr/>
        <a:lstStyle/>
        <a:p>
          <a:endParaRPr lang="es-ES"/>
        </a:p>
      </dgm:t>
    </dgm:pt>
    <dgm:pt modelId="{2ED6FCC0-981E-4DE3-A9B6-11835839F5D8}" type="pres">
      <dgm:prSet presAssocID="{B7915C67-60BF-4F23-840D-32AFBB389634}" presName="c1text" presStyleLbl="node1" presStyleIdx="0" presStyleCnt="4">
        <dgm:presLayoutVars>
          <dgm:bulletEnabled val="1"/>
        </dgm:presLayoutVars>
      </dgm:prSet>
      <dgm:spPr/>
      <dgm:t>
        <a:bodyPr/>
        <a:lstStyle/>
        <a:p>
          <a:endParaRPr lang="es-ES"/>
        </a:p>
      </dgm:t>
    </dgm:pt>
    <dgm:pt modelId="{553AB9C6-ACA2-4387-BC28-7A910B4E0B80}" type="pres">
      <dgm:prSet presAssocID="{B7915C67-60BF-4F23-840D-32AFBB389634}" presName="comp2" presStyleCnt="0"/>
      <dgm:spPr/>
      <dgm:t>
        <a:bodyPr/>
        <a:lstStyle/>
        <a:p>
          <a:endParaRPr lang="es-ES"/>
        </a:p>
      </dgm:t>
    </dgm:pt>
    <dgm:pt modelId="{A460D267-6A96-4BA1-AF5E-6B3096B803D6}" type="pres">
      <dgm:prSet presAssocID="{B7915C67-60BF-4F23-840D-32AFBB389634}" presName="circle2" presStyleLbl="node1" presStyleIdx="1" presStyleCnt="4" custLinFactNeighborX="1177" custLinFactNeighborY="-6250"/>
      <dgm:spPr/>
      <dgm:t>
        <a:bodyPr/>
        <a:lstStyle/>
        <a:p>
          <a:endParaRPr lang="es-ES"/>
        </a:p>
      </dgm:t>
    </dgm:pt>
    <dgm:pt modelId="{E27FED32-9266-4D7D-A92E-A72383009D64}" type="pres">
      <dgm:prSet presAssocID="{B7915C67-60BF-4F23-840D-32AFBB389634}" presName="c2text" presStyleLbl="node1" presStyleIdx="1" presStyleCnt="4">
        <dgm:presLayoutVars>
          <dgm:bulletEnabled val="1"/>
        </dgm:presLayoutVars>
      </dgm:prSet>
      <dgm:spPr/>
      <dgm:t>
        <a:bodyPr/>
        <a:lstStyle/>
        <a:p>
          <a:endParaRPr lang="es-ES"/>
        </a:p>
      </dgm:t>
    </dgm:pt>
    <dgm:pt modelId="{9E6EB89B-4208-4013-88E4-71391B2855A9}" type="pres">
      <dgm:prSet presAssocID="{B7915C67-60BF-4F23-840D-32AFBB389634}" presName="comp3" presStyleCnt="0"/>
      <dgm:spPr/>
      <dgm:t>
        <a:bodyPr/>
        <a:lstStyle/>
        <a:p>
          <a:endParaRPr lang="es-ES"/>
        </a:p>
      </dgm:t>
    </dgm:pt>
    <dgm:pt modelId="{2DE43423-1E10-48EF-95E6-B4A47F86324F}" type="pres">
      <dgm:prSet presAssocID="{B7915C67-60BF-4F23-840D-32AFBB389634}" presName="circle3" presStyleLbl="node1" presStyleIdx="2" presStyleCnt="4" custLinFactNeighborY="-18750"/>
      <dgm:spPr/>
      <dgm:t>
        <a:bodyPr/>
        <a:lstStyle/>
        <a:p>
          <a:endParaRPr lang="es-ES"/>
        </a:p>
      </dgm:t>
    </dgm:pt>
    <dgm:pt modelId="{1E95D221-768C-4E99-B737-582CED01D28C}" type="pres">
      <dgm:prSet presAssocID="{B7915C67-60BF-4F23-840D-32AFBB389634}" presName="c3text" presStyleLbl="node1" presStyleIdx="2" presStyleCnt="4">
        <dgm:presLayoutVars>
          <dgm:bulletEnabled val="1"/>
        </dgm:presLayoutVars>
      </dgm:prSet>
      <dgm:spPr/>
      <dgm:t>
        <a:bodyPr/>
        <a:lstStyle/>
        <a:p>
          <a:endParaRPr lang="es-ES"/>
        </a:p>
      </dgm:t>
    </dgm:pt>
    <dgm:pt modelId="{6F57477C-D180-465A-AE80-C3A480332DD7}" type="pres">
      <dgm:prSet presAssocID="{B7915C67-60BF-4F23-840D-32AFBB389634}" presName="comp4" presStyleCnt="0"/>
      <dgm:spPr/>
      <dgm:t>
        <a:bodyPr/>
        <a:lstStyle/>
        <a:p>
          <a:endParaRPr lang="es-ES"/>
        </a:p>
      </dgm:t>
    </dgm:pt>
    <dgm:pt modelId="{583A10F5-E9C9-44EA-9E66-E0E98294518F}" type="pres">
      <dgm:prSet presAssocID="{B7915C67-60BF-4F23-840D-32AFBB389634}" presName="circle4" presStyleLbl="node1" presStyleIdx="3" presStyleCnt="4" custLinFactNeighborX="-770" custLinFactNeighborY="-43750"/>
      <dgm:spPr/>
      <dgm:t>
        <a:bodyPr/>
        <a:lstStyle/>
        <a:p>
          <a:endParaRPr lang="es-ES"/>
        </a:p>
      </dgm:t>
    </dgm:pt>
    <dgm:pt modelId="{5583EFF6-4FFF-4F84-9CDF-D83DA7D0374F}" type="pres">
      <dgm:prSet presAssocID="{B7915C67-60BF-4F23-840D-32AFBB389634}" presName="c4text" presStyleLbl="node1" presStyleIdx="3" presStyleCnt="4">
        <dgm:presLayoutVars>
          <dgm:bulletEnabled val="1"/>
        </dgm:presLayoutVars>
      </dgm:prSet>
      <dgm:spPr/>
      <dgm:t>
        <a:bodyPr/>
        <a:lstStyle/>
        <a:p>
          <a:endParaRPr lang="es-ES"/>
        </a:p>
      </dgm:t>
    </dgm:pt>
  </dgm:ptLst>
  <dgm:cxnLst>
    <dgm:cxn modelId="{516ABA7B-50BE-4732-AEA3-71C35B197F89}" type="presOf" srcId="{51D8AF72-4048-4C56-B211-7B8EF0B776FA}" destId="{1E95D221-768C-4E99-B737-582CED01D28C}" srcOrd="1" destOrd="0" presId="urn:microsoft.com/office/officeart/2005/8/layout/venn2"/>
    <dgm:cxn modelId="{E386D2C4-5068-487F-A512-424B8AFEF259}" type="presOf" srcId="{51D8AF72-4048-4C56-B211-7B8EF0B776FA}" destId="{2DE43423-1E10-48EF-95E6-B4A47F86324F}" srcOrd="0" destOrd="0" presId="urn:microsoft.com/office/officeart/2005/8/layout/venn2"/>
    <dgm:cxn modelId="{783D6D23-C5C8-438A-98FF-C2A7A516790A}" srcId="{B7915C67-60BF-4F23-840D-32AFBB389634}" destId="{6AE57243-D753-40C6-AA32-0BFB6B938EA0}" srcOrd="1" destOrd="0" parTransId="{48BD1DF8-FA8B-4A72-BE28-E86A03879F71}" sibTransId="{11B02A02-2856-4A46-8147-D9A4178C8816}"/>
    <dgm:cxn modelId="{98497AE4-0CF7-469D-BD99-2561F22038C8}" type="presOf" srcId="{FED825F4-68D1-4E37-8D2A-42DD4242D32B}" destId="{5583EFF6-4FFF-4F84-9CDF-D83DA7D0374F}" srcOrd="1" destOrd="0" presId="urn:microsoft.com/office/officeart/2005/8/layout/venn2"/>
    <dgm:cxn modelId="{9BC6D79F-CF3B-415D-843B-47A3F7063BA4}" srcId="{B7915C67-60BF-4F23-840D-32AFBB389634}" destId="{51D8AF72-4048-4C56-B211-7B8EF0B776FA}" srcOrd="2" destOrd="0" parTransId="{D0746255-36BC-41C0-92D7-3B8A14C49B5B}" sibTransId="{CE291918-3626-4B9A-BBB0-90FB51C02ABE}"/>
    <dgm:cxn modelId="{5D5DF86E-6C53-4E2C-92D4-537145CC40A3}" type="presOf" srcId="{DDD7A637-3D87-4107-B785-C1DDA48DC7A5}" destId="{A8EDE40F-DDEB-4C20-957A-01D41A9D2779}" srcOrd="0" destOrd="0" presId="urn:microsoft.com/office/officeart/2005/8/layout/venn2"/>
    <dgm:cxn modelId="{585E6245-C4D7-4B8F-8B59-5B0D9483B09F}" type="presOf" srcId="{DDD7A637-3D87-4107-B785-C1DDA48DC7A5}" destId="{2ED6FCC0-981E-4DE3-A9B6-11835839F5D8}" srcOrd="1" destOrd="0" presId="urn:microsoft.com/office/officeart/2005/8/layout/venn2"/>
    <dgm:cxn modelId="{2FF525DC-0984-4906-81E8-E8DFC9C3FBEC}" srcId="{B7915C67-60BF-4F23-840D-32AFBB389634}" destId="{FED825F4-68D1-4E37-8D2A-42DD4242D32B}" srcOrd="3" destOrd="0" parTransId="{0C1A8620-3688-4AC2-A1A9-1300808137AB}" sibTransId="{F1A52F9B-4053-436F-B381-83034A447925}"/>
    <dgm:cxn modelId="{3DC4421E-211A-4D5C-A203-379C457B38E2}" type="presOf" srcId="{FED825F4-68D1-4E37-8D2A-42DD4242D32B}" destId="{583A10F5-E9C9-44EA-9E66-E0E98294518F}" srcOrd="0" destOrd="0" presId="urn:microsoft.com/office/officeart/2005/8/layout/venn2"/>
    <dgm:cxn modelId="{8059568C-7CCE-4486-9C2B-E1BEF9A03CF7}" srcId="{B7915C67-60BF-4F23-840D-32AFBB389634}" destId="{DDD7A637-3D87-4107-B785-C1DDA48DC7A5}" srcOrd="0" destOrd="0" parTransId="{E5D1615A-61EF-4E24-BBC5-6222BDABAC48}" sibTransId="{5C17A61F-0A12-43F4-8718-FCA2FF48AAAE}"/>
    <dgm:cxn modelId="{44A6D276-6BA1-44A3-9210-CAC5E99D779C}" type="presOf" srcId="{6AE57243-D753-40C6-AA32-0BFB6B938EA0}" destId="{A460D267-6A96-4BA1-AF5E-6B3096B803D6}" srcOrd="0" destOrd="0" presId="urn:microsoft.com/office/officeart/2005/8/layout/venn2"/>
    <dgm:cxn modelId="{43FCC807-9540-4D5A-ACCB-9EBE2C60D899}" type="presOf" srcId="{B7915C67-60BF-4F23-840D-32AFBB389634}" destId="{6B75C114-0B77-4290-AC2A-D70164D02102}" srcOrd="0" destOrd="0" presId="urn:microsoft.com/office/officeart/2005/8/layout/venn2"/>
    <dgm:cxn modelId="{AD438559-EF0E-4066-A1A6-7B0998C0AE3B}" type="presOf" srcId="{6AE57243-D753-40C6-AA32-0BFB6B938EA0}" destId="{E27FED32-9266-4D7D-A92E-A72383009D64}" srcOrd="1" destOrd="0" presId="urn:microsoft.com/office/officeart/2005/8/layout/venn2"/>
    <dgm:cxn modelId="{8AF8DF54-2E91-4A26-BE71-388339D1C5EB}" type="presParOf" srcId="{6B75C114-0B77-4290-AC2A-D70164D02102}" destId="{CF995700-C275-4329-BB0D-38FB7277291F}" srcOrd="0" destOrd="0" presId="urn:microsoft.com/office/officeart/2005/8/layout/venn2"/>
    <dgm:cxn modelId="{BDB1CEE4-89CE-44FB-B33B-8A37B9570889}" type="presParOf" srcId="{CF995700-C275-4329-BB0D-38FB7277291F}" destId="{A8EDE40F-DDEB-4C20-957A-01D41A9D2779}" srcOrd="0" destOrd="0" presId="urn:microsoft.com/office/officeart/2005/8/layout/venn2"/>
    <dgm:cxn modelId="{D426CF67-4D98-46DE-8A0F-B623E8ACB4F0}" type="presParOf" srcId="{CF995700-C275-4329-BB0D-38FB7277291F}" destId="{2ED6FCC0-981E-4DE3-A9B6-11835839F5D8}" srcOrd="1" destOrd="0" presId="urn:microsoft.com/office/officeart/2005/8/layout/venn2"/>
    <dgm:cxn modelId="{89A49BE0-1570-408E-A472-DD962969E209}" type="presParOf" srcId="{6B75C114-0B77-4290-AC2A-D70164D02102}" destId="{553AB9C6-ACA2-4387-BC28-7A910B4E0B80}" srcOrd="1" destOrd="0" presId="urn:microsoft.com/office/officeart/2005/8/layout/venn2"/>
    <dgm:cxn modelId="{263E9F99-F280-4256-A1C1-AB5C5E8D2B42}" type="presParOf" srcId="{553AB9C6-ACA2-4387-BC28-7A910B4E0B80}" destId="{A460D267-6A96-4BA1-AF5E-6B3096B803D6}" srcOrd="0" destOrd="0" presId="urn:microsoft.com/office/officeart/2005/8/layout/venn2"/>
    <dgm:cxn modelId="{2AE1C43E-D131-4E5B-9CFB-EAC58E13E613}" type="presParOf" srcId="{553AB9C6-ACA2-4387-BC28-7A910B4E0B80}" destId="{E27FED32-9266-4D7D-A92E-A72383009D64}" srcOrd="1" destOrd="0" presId="urn:microsoft.com/office/officeart/2005/8/layout/venn2"/>
    <dgm:cxn modelId="{3E397C01-9490-47DE-84ED-B80B1481965F}" type="presParOf" srcId="{6B75C114-0B77-4290-AC2A-D70164D02102}" destId="{9E6EB89B-4208-4013-88E4-71391B2855A9}" srcOrd="2" destOrd="0" presId="urn:microsoft.com/office/officeart/2005/8/layout/venn2"/>
    <dgm:cxn modelId="{43BD3A56-E2EB-4F35-A6C5-51E0A6C7C333}" type="presParOf" srcId="{9E6EB89B-4208-4013-88E4-71391B2855A9}" destId="{2DE43423-1E10-48EF-95E6-B4A47F86324F}" srcOrd="0" destOrd="0" presId="urn:microsoft.com/office/officeart/2005/8/layout/venn2"/>
    <dgm:cxn modelId="{B853F451-6E80-47EF-A1C4-F7EFB3013BF3}" type="presParOf" srcId="{9E6EB89B-4208-4013-88E4-71391B2855A9}" destId="{1E95D221-768C-4E99-B737-582CED01D28C}" srcOrd="1" destOrd="0" presId="urn:microsoft.com/office/officeart/2005/8/layout/venn2"/>
    <dgm:cxn modelId="{C3B8F4F7-6269-4E11-8FE2-64B777DE65CF}" type="presParOf" srcId="{6B75C114-0B77-4290-AC2A-D70164D02102}" destId="{6F57477C-D180-465A-AE80-C3A480332DD7}" srcOrd="3" destOrd="0" presId="urn:microsoft.com/office/officeart/2005/8/layout/venn2"/>
    <dgm:cxn modelId="{F0B482D8-7960-4819-B6A7-33CD285F6099}" type="presParOf" srcId="{6F57477C-D180-465A-AE80-C3A480332DD7}" destId="{583A10F5-E9C9-44EA-9E66-E0E98294518F}" srcOrd="0" destOrd="0" presId="urn:microsoft.com/office/officeart/2005/8/layout/venn2"/>
    <dgm:cxn modelId="{1D41C1DC-D3DC-4E0F-9231-EDD422010557}" type="presParOf" srcId="{6F57477C-D180-465A-AE80-C3A480332DD7}" destId="{5583EFF6-4FFF-4F84-9CDF-D83DA7D0374F}"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DDD7A637-3D87-4107-B785-C1DDA48DC7A5}">
      <dgm:prSet phldrT="[Texto]"/>
      <dgm:spPr>
        <a:solidFill>
          <a:schemeClr val="accent5">
            <a:lumMod val="60000"/>
            <a:lumOff val="40000"/>
          </a:schemeClr>
        </a:solidFill>
      </dgm:spPr>
      <dgm:t>
        <a:bodyPr/>
        <a:lstStyle/>
        <a:p>
          <a:r>
            <a:rPr lang="es-ES" dirty="0" smtClean="0">
              <a:latin typeface="Berlin Sans FB Demi" panose="020E0802020502020306" pitchFamily="34" charset="0"/>
            </a:rPr>
            <a:t>Físico </a:t>
          </a:r>
          <a:endParaRPr lang="es-ES" dirty="0">
            <a:latin typeface="Berlin Sans FB Demi" panose="020E0802020502020306" pitchFamily="34" charset="0"/>
          </a:endParaRPr>
        </a:p>
      </dgm:t>
    </dgm:pt>
    <dgm:pt modelId="{E5D1615A-61EF-4E24-BBC5-6222BDABAC48}" type="parTrans" cxnId="{8059568C-7CCE-4486-9C2B-E1BEF9A03CF7}">
      <dgm:prSet/>
      <dgm:spPr/>
      <dgm:t>
        <a:bodyPr/>
        <a:lstStyle/>
        <a:p>
          <a:endParaRPr lang="es-ES"/>
        </a:p>
      </dgm:t>
    </dgm:pt>
    <dgm:pt modelId="{5C17A61F-0A12-43F4-8718-FCA2FF48AAAE}" type="sibTrans" cxnId="{8059568C-7CCE-4486-9C2B-E1BEF9A03CF7}">
      <dgm:prSet/>
      <dgm:spPr/>
      <dgm:t>
        <a:bodyPr/>
        <a:lstStyle/>
        <a:p>
          <a:endParaRPr lang="es-ES"/>
        </a:p>
      </dgm:t>
    </dgm:pt>
    <dgm:pt modelId="{6AE57243-D753-40C6-AA32-0BFB6B938EA0}">
      <dgm:prSet phldrT="[Texto]"/>
      <dgm:spPr>
        <a:solidFill>
          <a:srgbClr val="3333CC"/>
        </a:solidFill>
      </dgm:spPr>
      <dgm:t>
        <a:bodyPr/>
        <a:lstStyle/>
        <a:p>
          <a:r>
            <a:rPr lang="es-ES" dirty="0" smtClean="0">
              <a:latin typeface="Berlin Sans FB Demi" panose="020E0802020502020306" pitchFamily="34" charset="0"/>
            </a:rPr>
            <a:t>Emocional </a:t>
          </a:r>
          <a:endParaRPr lang="es-ES" dirty="0">
            <a:latin typeface="Berlin Sans FB Demi" panose="020E0802020502020306" pitchFamily="34" charset="0"/>
          </a:endParaRPr>
        </a:p>
      </dgm:t>
    </dgm:pt>
    <dgm:pt modelId="{48BD1DF8-FA8B-4A72-BE28-E86A03879F71}" type="parTrans" cxnId="{783D6D23-C5C8-438A-98FF-C2A7A516790A}">
      <dgm:prSet/>
      <dgm:spPr/>
      <dgm:t>
        <a:bodyPr/>
        <a:lstStyle/>
        <a:p>
          <a:endParaRPr lang="es-ES"/>
        </a:p>
      </dgm:t>
    </dgm:pt>
    <dgm:pt modelId="{11B02A02-2856-4A46-8147-D9A4178C8816}" type="sibTrans" cxnId="{783D6D23-C5C8-438A-98FF-C2A7A516790A}">
      <dgm:prSet/>
      <dgm:spPr/>
      <dgm:t>
        <a:bodyPr/>
        <a:lstStyle/>
        <a:p>
          <a:endParaRPr lang="es-ES"/>
        </a:p>
      </dgm:t>
    </dgm:pt>
    <dgm:pt modelId="{51D8AF72-4048-4C56-B211-7B8EF0B776FA}">
      <dgm:prSet phldrT="[Texto]"/>
      <dgm:spPr/>
      <dgm:t>
        <a:bodyPr/>
        <a:lstStyle/>
        <a:p>
          <a:r>
            <a:rPr lang="es-ES" dirty="0" smtClean="0">
              <a:latin typeface="Berlin Sans FB Demi" panose="020E0802020502020306" pitchFamily="34" charset="0"/>
            </a:rPr>
            <a:t>Mental</a:t>
          </a:r>
          <a:endParaRPr lang="es-ES" dirty="0">
            <a:latin typeface="Berlin Sans FB Demi" panose="020E0802020502020306" pitchFamily="34" charset="0"/>
          </a:endParaRPr>
        </a:p>
      </dgm:t>
    </dgm:pt>
    <dgm:pt modelId="{D0746255-36BC-41C0-92D7-3B8A14C49B5B}" type="parTrans" cxnId="{9BC6D79F-CF3B-415D-843B-47A3F7063BA4}">
      <dgm:prSet/>
      <dgm:spPr/>
      <dgm:t>
        <a:bodyPr/>
        <a:lstStyle/>
        <a:p>
          <a:endParaRPr lang="es-ES"/>
        </a:p>
      </dgm:t>
    </dgm:pt>
    <dgm:pt modelId="{CE291918-3626-4B9A-BBB0-90FB51C02ABE}" type="sibTrans" cxnId="{9BC6D79F-CF3B-415D-843B-47A3F7063BA4}">
      <dgm:prSet/>
      <dgm:spPr/>
      <dgm:t>
        <a:bodyPr/>
        <a:lstStyle/>
        <a:p>
          <a:endParaRPr lang="es-ES"/>
        </a:p>
      </dgm:t>
    </dgm:pt>
    <dgm:pt modelId="{FED825F4-68D1-4E37-8D2A-42DD4242D32B}">
      <dgm:prSet phldrT="[Texto]"/>
      <dgm:spPr>
        <a:solidFill>
          <a:srgbClr val="7030A0"/>
        </a:solidFill>
      </dgm:spPr>
      <dgm:t>
        <a:bodyPr/>
        <a:lstStyle/>
        <a:p>
          <a:r>
            <a:rPr lang="es-ES" dirty="0" smtClean="0">
              <a:latin typeface="Berlin Sans FB Demi" panose="020E0802020502020306" pitchFamily="34" charset="0"/>
            </a:rPr>
            <a:t>Espiritual </a:t>
          </a:r>
          <a:endParaRPr lang="es-ES" dirty="0">
            <a:latin typeface="Berlin Sans FB Demi" panose="020E0802020502020306" pitchFamily="34" charset="0"/>
          </a:endParaRPr>
        </a:p>
      </dgm:t>
    </dgm:pt>
    <dgm:pt modelId="{0C1A8620-3688-4AC2-A1A9-1300808137AB}" type="parTrans" cxnId="{2FF525DC-0984-4906-81E8-E8DFC9C3FBEC}">
      <dgm:prSet/>
      <dgm:spPr/>
      <dgm:t>
        <a:bodyPr/>
        <a:lstStyle/>
        <a:p>
          <a:endParaRPr lang="es-ES"/>
        </a:p>
      </dgm:t>
    </dgm:pt>
    <dgm:pt modelId="{F1A52F9B-4053-436F-B381-83034A447925}" type="sibTrans" cxnId="{2FF525DC-0984-4906-81E8-E8DFC9C3FBEC}">
      <dgm:prSet/>
      <dgm:spPr/>
      <dgm:t>
        <a:bodyPr/>
        <a:lstStyle/>
        <a:p>
          <a:endParaRPr lang="es-ES"/>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4" custLinFactNeighborX="-11558"/>
      <dgm:spPr/>
      <dgm:t>
        <a:bodyPr/>
        <a:lstStyle/>
        <a:p>
          <a:endParaRPr lang="es-ES"/>
        </a:p>
      </dgm:t>
    </dgm:pt>
    <dgm:pt modelId="{2ED6FCC0-981E-4DE3-A9B6-11835839F5D8}" type="pres">
      <dgm:prSet presAssocID="{B7915C67-60BF-4F23-840D-32AFBB389634}" presName="c1text" presStyleLbl="node1" presStyleIdx="0" presStyleCnt="4">
        <dgm:presLayoutVars>
          <dgm:bulletEnabled val="1"/>
        </dgm:presLayoutVars>
      </dgm:prSet>
      <dgm:spPr/>
      <dgm:t>
        <a:bodyPr/>
        <a:lstStyle/>
        <a:p>
          <a:endParaRPr lang="es-ES"/>
        </a:p>
      </dgm:t>
    </dgm:pt>
    <dgm:pt modelId="{553AB9C6-ACA2-4387-BC28-7A910B4E0B80}" type="pres">
      <dgm:prSet presAssocID="{B7915C67-60BF-4F23-840D-32AFBB389634}" presName="comp2" presStyleCnt="0"/>
      <dgm:spPr/>
      <dgm:t>
        <a:bodyPr/>
        <a:lstStyle/>
        <a:p>
          <a:endParaRPr lang="es-ES"/>
        </a:p>
      </dgm:t>
    </dgm:pt>
    <dgm:pt modelId="{A460D267-6A96-4BA1-AF5E-6B3096B803D6}" type="pres">
      <dgm:prSet presAssocID="{B7915C67-60BF-4F23-840D-32AFBB389634}" presName="circle2" presStyleLbl="node1" presStyleIdx="1" presStyleCnt="4" custLinFactNeighborX="-14448" custLinFactNeighborY="-6250"/>
      <dgm:spPr/>
      <dgm:t>
        <a:bodyPr/>
        <a:lstStyle/>
        <a:p>
          <a:endParaRPr lang="es-ES"/>
        </a:p>
      </dgm:t>
    </dgm:pt>
    <dgm:pt modelId="{E27FED32-9266-4D7D-A92E-A72383009D64}" type="pres">
      <dgm:prSet presAssocID="{B7915C67-60BF-4F23-840D-32AFBB389634}" presName="c2text" presStyleLbl="node1" presStyleIdx="1" presStyleCnt="4">
        <dgm:presLayoutVars>
          <dgm:bulletEnabled val="1"/>
        </dgm:presLayoutVars>
      </dgm:prSet>
      <dgm:spPr/>
      <dgm:t>
        <a:bodyPr/>
        <a:lstStyle/>
        <a:p>
          <a:endParaRPr lang="es-ES"/>
        </a:p>
      </dgm:t>
    </dgm:pt>
    <dgm:pt modelId="{9E6EB89B-4208-4013-88E4-71391B2855A9}" type="pres">
      <dgm:prSet presAssocID="{B7915C67-60BF-4F23-840D-32AFBB389634}" presName="comp3" presStyleCnt="0"/>
      <dgm:spPr/>
      <dgm:t>
        <a:bodyPr/>
        <a:lstStyle/>
        <a:p>
          <a:endParaRPr lang="es-ES"/>
        </a:p>
      </dgm:t>
    </dgm:pt>
    <dgm:pt modelId="{2DE43423-1E10-48EF-95E6-B4A47F86324F}" type="pres">
      <dgm:prSet presAssocID="{B7915C67-60BF-4F23-840D-32AFBB389634}" presName="circle3" presStyleLbl="node1" presStyleIdx="2" presStyleCnt="4" custLinFactNeighborX="-19263" custLinFactNeighborY="-18750"/>
      <dgm:spPr/>
      <dgm:t>
        <a:bodyPr/>
        <a:lstStyle/>
        <a:p>
          <a:endParaRPr lang="es-ES"/>
        </a:p>
      </dgm:t>
    </dgm:pt>
    <dgm:pt modelId="{1E95D221-768C-4E99-B737-582CED01D28C}" type="pres">
      <dgm:prSet presAssocID="{B7915C67-60BF-4F23-840D-32AFBB389634}" presName="c3text" presStyleLbl="node1" presStyleIdx="2" presStyleCnt="4">
        <dgm:presLayoutVars>
          <dgm:bulletEnabled val="1"/>
        </dgm:presLayoutVars>
      </dgm:prSet>
      <dgm:spPr/>
      <dgm:t>
        <a:bodyPr/>
        <a:lstStyle/>
        <a:p>
          <a:endParaRPr lang="es-ES"/>
        </a:p>
      </dgm:t>
    </dgm:pt>
    <dgm:pt modelId="{6F57477C-D180-465A-AE80-C3A480332DD7}" type="pres">
      <dgm:prSet presAssocID="{B7915C67-60BF-4F23-840D-32AFBB389634}" presName="comp4" presStyleCnt="0"/>
      <dgm:spPr/>
      <dgm:t>
        <a:bodyPr/>
        <a:lstStyle/>
        <a:p>
          <a:endParaRPr lang="es-ES"/>
        </a:p>
      </dgm:t>
    </dgm:pt>
    <dgm:pt modelId="{583A10F5-E9C9-44EA-9E66-E0E98294518F}" type="pres">
      <dgm:prSet presAssocID="{B7915C67-60BF-4F23-840D-32AFBB389634}" presName="circle4" presStyleLbl="node1" presStyleIdx="3" presStyleCnt="4" custLinFactNeighborX="-32020" custLinFactNeighborY="-43750"/>
      <dgm:spPr/>
      <dgm:t>
        <a:bodyPr/>
        <a:lstStyle/>
        <a:p>
          <a:endParaRPr lang="es-ES"/>
        </a:p>
      </dgm:t>
    </dgm:pt>
    <dgm:pt modelId="{5583EFF6-4FFF-4F84-9CDF-D83DA7D0374F}" type="pres">
      <dgm:prSet presAssocID="{B7915C67-60BF-4F23-840D-32AFBB389634}" presName="c4text" presStyleLbl="node1" presStyleIdx="3" presStyleCnt="4">
        <dgm:presLayoutVars>
          <dgm:bulletEnabled val="1"/>
        </dgm:presLayoutVars>
      </dgm:prSet>
      <dgm:spPr/>
      <dgm:t>
        <a:bodyPr/>
        <a:lstStyle/>
        <a:p>
          <a:endParaRPr lang="es-ES"/>
        </a:p>
      </dgm:t>
    </dgm:pt>
  </dgm:ptLst>
  <dgm:cxnLst>
    <dgm:cxn modelId="{7D9CD9FB-9382-47DE-B6E8-D4B263CEBE56}" type="presOf" srcId="{FED825F4-68D1-4E37-8D2A-42DD4242D32B}" destId="{5583EFF6-4FFF-4F84-9CDF-D83DA7D0374F}" srcOrd="1" destOrd="0" presId="urn:microsoft.com/office/officeart/2005/8/layout/venn2"/>
    <dgm:cxn modelId="{783D6D23-C5C8-438A-98FF-C2A7A516790A}" srcId="{B7915C67-60BF-4F23-840D-32AFBB389634}" destId="{6AE57243-D753-40C6-AA32-0BFB6B938EA0}" srcOrd="1" destOrd="0" parTransId="{48BD1DF8-FA8B-4A72-BE28-E86A03879F71}" sibTransId="{11B02A02-2856-4A46-8147-D9A4178C8816}"/>
    <dgm:cxn modelId="{9BC6D79F-CF3B-415D-843B-47A3F7063BA4}" srcId="{B7915C67-60BF-4F23-840D-32AFBB389634}" destId="{51D8AF72-4048-4C56-B211-7B8EF0B776FA}" srcOrd="2" destOrd="0" parTransId="{D0746255-36BC-41C0-92D7-3B8A14C49B5B}" sibTransId="{CE291918-3626-4B9A-BBB0-90FB51C02ABE}"/>
    <dgm:cxn modelId="{967A6BFB-0341-4BD9-96F6-CE18A1CDDDCA}" type="presOf" srcId="{6AE57243-D753-40C6-AA32-0BFB6B938EA0}" destId="{E27FED32-9266-4D7D-A92E-A72383009D64}" srcOrd="1" destOrd="0" presId="urn:microsoft.com/office/officeart/2005/8/layout/venn2"/>
    <dgm:cxn modelId="{2FF525DC-0984-4906-81E8-E8DFC9C3FBEC}" srcId="{B7915C67-60BF-4F23-840D-32AFBB389634}" destId="{FED825F4-68D1-4E37-8D2A-42DD4242D32B}" srcOrd="3" destOrd="0" parTransId="{0C1A8620-3688-4AC2-A1A9-1300808137AB}" sibTransId="{F1A52F9B-4053-436F-B381-83034A447925}"/>
    <dgm:cxn modelId="{A90087DF-50A2-4966-A2AB-65CB81245092}" type="presOf" srcId="{DDD7A637-3D87-4107-B785-C1DDA48DC7A5}" destId="{2ED6FCC0-981E-4DE3-A9B6-11835839F5D8}" srcOrd="1" destOrd="0" presId="urn:microsoft.com/office/officeart/2005/8/layout/venn2"/>
    <dgm:cxn modelId="{CAD7FD7E-49C3-40F9-A797-3ECCC9BFC100}" type="presOf" srcId="{51D8AF72-4048-4C56-B211-7B8EF0B776FA}" destId="{1E95D221-768C-4E99-B737-582CED01D28C}" srcOrd="1" destOrd="0" presId="urn:microsoft.com/office/officeart/2005/8/layout/venn2"/>
    <dgm:cxn modelId="{B893E2CC-5EAD-413D-8BA0-A9C6E4A856B9}" type="presOf" srcId="{B7915C67-60BF-4F23-840D-32AFBB389634}" destId="{6B75C114-0B77-4290-AC2A-D70164D02102}" srcOrd="0" destOrd="0" presId="urn:microsoft.com/office/officeart/2005/8/layout/venn2"/>
    <dgm:cxn modelId="{35868B6E-7A1A-46ED-9AEC-6F0A59FBA6AE}" type="presOf" srcId="{51D8AF72-4048-4C56-B211-7B8EF0B776FA}" destId="{2DE43423-1E10-48EF-95E6-B4A47F86324F}" srcOrd="0" destOrd="0" presId="urn:microsoft.com/office/officeart/2005/8/layout/venn2"/>
    <dgm:cxn modelId="{8059568C-7CCE-4486-9C2B-E1BEF9A03CF7}" srcId="{B7915C67-60BF-4F23-840D-32AFBB389634}" destId="{DDD7A637-3D87-4107-B785-C1DDA48DC7A5}" srcOrd="0" destOrd="0" parTransId="{E5D1615A-61EF-4E24-BBC5-6222BDABAC48}" sibTransId="{5C17A61F-0A12-43F4-8718-FCA2FF48AAAE}"/>
    <dgm:cxn modelId="{AD65CDDE-4883-49C0-8237-9C58BCA40E15}" type="presOf" srcId="{DDD7A637-3D87-4107-B785-C1DDA48DC7A5}" destId="{A8EDE40F-DDEB-4C20-957A-01D41A9D2779}" srcOrd="0" destOrd="0" presId="urn:microsoft.com/office/officeart/2005/8/layout/venn2"/>
    <dgm:cxn modelId="{91CE8321-D450-4BA2-9391-2E68F300DE64}" type="presOf" srcId="{FED825F4-68D1-4E37-8D2A-42DD4242D32B}" destId="{583A10F5-E9C9-44EA-9E66-E0E98294518F}" srcOrd="0" destOrd="0" presId="urn:microsoft.com/office/officeart/2005/8/layout/venn2"/>
    <dgm:cxn modelId="{4124E1DD-DEFF-4550-B538-54D0FD4E80D2}" type="presOf" srcId="{6AE57243-D753-40C6-AA32-0BFB6B938EA0}" destId="{A460D267-6A96-4BA1-AF5E-6B3096B803D6}" srcOrd="0" destOrd="0" presId="urn:microsoft.com/office/officeart/2005/8/layout/venn2"/>
    <dgm:cxn modelId="{2025A6E6-2125-4B0A-B16C-AC23B7BCFF68}" type="presParOf" srcId="{6B75C114-0B77-4290-AC2A-D70164D02102}" destId="{CF995700-C275-4329-BB0D-38FB7277291F}" srcOrd="0" destOrd="0" presId="urn:microsoft.com/office/officeart/2005/8/layout/venn2"/>
    <dgm:cxn modelId="{E449C218-F2B9-4CE9-95FA-6138C378F104}" type="presParOf" srcId="{CF995700-C275-4329-BB0D-38FB7277291F}" destId="{A8EDE40F-DDEB-4C20-957A-01D41A9D2779}" srcOrd="0" destOrd="0" presId="urn:microsoft.com/office/officeart/2005/8/layout/venn2"/>
    <dgm:cxn modelId="{9F55F7D7-5CE4-48A6-93C6-AF8E4C4B872A}" type="presParOf" srcId="{CF995700-C275-4329-BB0D-38FB7277291F}" destId="{2ED6FCC0-981E-4DE3-A9B6-11835839F5D8}" srcOrd="1" destOrd="0" presId="urn:microsoft.com/office/officeart/2005/8/layout/venn2"/>
    <dgm:cxn modelId="{183159FB-6819-4D2C-8DEE-7DB8858F3411}" type="presParOf" srcId="{6B75C114-0B77-4290-AC2A-D70164D02102}" destId="{553AB9C6-ACA2-4387-BC28-7A910B4E0B80}" srcOrd="1" destOrd="0" presId="urn:microsoft.com/office/officeart/2005/8/layout/venn2"/>
    <dgm:cxn modelId="{1E487E65-93E8-4C7D-B00F-124659465421}" type="presParOf" srcId="{553AB9C6-ACA2-4387-BC28-7A910B4E0B80}" destId="{A460D267-6A96-4BA1-AF5E-6B3096B803D6}" srcOrd="0" destOrd="0" presId="urn:microsoft.com/office/officeart/2005/8/layout/venn2"/>
    <dgm:cxn modelId="{945C0DA0-B2C2-4DFB-98ED-C0FB9A3B951F}" type="presParOf" srcId="{553AB9C6-ACA2-4387-BC28-7A910B4E0B80}" destId="{E27FED32-9266-4D7D-A92E-A72383009D64}" srcOrd="1" destOrd="0" presId="urn:microsoft.com/office/officeart/2005/8/layout/venn2"/>
    <dgm:cxn modelId="{7FA9D22E-1CEF-4967-BE79-D3AE2F33B904}" type="presParOf" srcId="{6B75C114-0B77-4290-AC2A-D70164D02102}" destId="{9E6EB89B-4208-4013-88E4-71391B2855A9}" srcOrd="2" destOrd="0" presId="urn:microsoft.com/office/officeart/2005/8/layout/venn2"/>
    <dgm:cxn modelId="{FD316BAC-98B4-43EB-A2E0-4C301D60A453}" type="presParOf" srcId="{9E6EB89B-4208-4013-88E4-71391B2855A9}" destId="{2DE43423-1E10-48EF-95E6-B4A47F86324F}" srcOrd="0" destOrd="0" presId="urn:microsoft.com/office/officeart/2005/8/layout/venn2"/>
    <dgm:cxn modelId="{7A4B4CD7-B205-4D67-980B-599C061B3F45}" type="presParOf" srcId="{9E6EB89B-4208-4013-88E4-71391B2855A9}" destId="{1E95D221-768C-4E99-B737-582CED01D28C}" srcOrd="1" destOrd="0" presId="urn:microsoft.com/office/officeart/2005/8/layout/venn2"/>
    <dgm:cxn modelId="{5FD580FE-0240-4E7E-8134-1EC1BF03A7AF}" type="presParOf" srcId="{6B75C114-0B77-4290-AC2A-D70164D02102}" destId="{6F57477C-D180-465A-AE80-C3A480332DD7}" srcOrd="3" destOrd="0" presId="urn:microsoft.com/office/officeart/2005/8/layout/venn2"/>
    <dgm:cxn modelId="{3FEF9439-8EFB-496E-A15C-95F4C420B523}" type="presParOf" srcId="{6F57477C-D180-465A-AE80-C3A480332DD7}" destId="{583A10F5-E9C9-44EA-9E66-E0E98294518F}" srcOrd="0" destOrd="0" presId="urn:microsoft.com/office/officeart/2005/8/layout/venn2"/>
    <dgm:cxn modelId="{168EC4DB-37BF-43B6-83ED-6C85CA4AA5C1}" type="presParOf" srcId="{6F57477C-D180-465A-AE80-C3A480332DD7}" destId="{5583EFF6-4FFF-4F84-9CDF-D83DA7D0374F}"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DDD7A637-3D87-4107-B785-C1DDA48DC7A5}">
      <dgm:prSet phldrT="[Texto]" custT="1"/>
      <dgm:spPr/>
      <dgm:t>
        <a:bodyPr/>
        <a:lstStyle/>
        <a:p>
          <a:r>
            <a:rPr lang="es-ES" sz="2000" b="1" dirty="0" smtClean="0">
              <a:latin typeface="Berlin Sans FB Demi" panose="020E0802020502020306" pitchFamily="34" charset="0"/>
            </a:rPr>
            <a:t>Energético espirituales</a:t>
          </a:r>
          <a:endParaRPr lang="es-ES" sz="2000" b="1" dirty="0">
            <a:latin typeface="Berlin Sans FB Demi" panose="020E0802020502020306" pitchFamily="34" charset="0"/>
          </a:endParaRPr>
        </a:p>
      </dgm:t>
    </dgm:pt>
    <dgm:pt modelId="{E5D1615A-61EF-4E24-BBC5-6222BDABAC48}" type="parTrans" cxnId="{8059568C-7CCE-4486-9C2B-E1BEF9A03CF7}">
      <dgm:prSet/>
      <dgm:spPr/>
      <dgm:t>
        <a:bodyPr/>
        <a:lstStyle/>
        <a:p>
          <a:endParaRPr lang="es-ES" sz="1600"/>
        </a:p>
      </dgm:t>
    </dgm:pt>
    <dgm:pt modelId="{5C17A61F-0A12-43F4-8718-FCA2FF48AAAE}" type="sibTrans" cxnId="{8059568C-7CCE-4486-9C2B-E1BEF9A03CF7}">
      <dgm:prSet/>
      <dgm:spPr/>
      <dgm:t>
        <a:bodyPr/>
        <a:lstStyle/>
        <a:p>
          <a:endParaRPr lang="es-ES" sz="1600"/>
        </a:p>
      </dgm:t>
    </dgm:pt>
    <dgm:pt modelId="{6AE57243-D753-40C6-AA32-0BFB6B938EA0}">
      <dgm:prSet phldrT="[Texto]" custT="1"/>
      <dgm:spPr>
        <a:solidFill>
          <a:srgbClr val="0033CC"/>
        </a:solidFill>
        <a:ln>
          <a:solidFill>
            <a:srgbClr val="0033CC"/>
          </a:solidFill>
        </a:ln>
      </dgm:spPr>
      <dgm:t>
        <a:bodyPr/>
        <a:lstStyle/>
        <a:p>
          <a:r>
            <a:rPr lang="es-ES" sz="2000" b="1" dirty="0" smtClean="0">
              <a:latin typeface="Berlin Sans FB Demi" panose="020E0802020502020306" pitchFamily="34" charset="0"/>
            </a:rPr>
            <a:t>Mentales</a:t>
          </a:r>
          <a:endParaRPr lang="es-ES" sz="2000" b="1" dirty="0">
            <a:latin typeface="Berlin Sans FB Demi" panose="020E0802020502020306" pitchFamily="34" charset="0"/>
          </a:endParaRPr>
        </a:p>
      </dgm:t>
    </dgm:pt>
    <dgm:pt modelId="{48BD1DF8-FA8B-4A72-BE28-E86A03879F71}" type="parTrans" cxnId="{783D6D23-C5C8-438A-98FF-C2A7A516790A}">
      <dgm:prSet/>
      <dgm:spPr/>
      <dgm:t>
        <a:bodyPr/>
        <a:lstStyle/>
        <a:p>
          <a:endParaRPr lang="es-ES" sz="1600"/>
        </a:p>
      </dgm:t>
    </dgm:pt>
    <dgm:pt modelId="{11B02A02-2856-4A46-8147-D9A4178C8816}" type="sibTrans" cxnId="{783D6D23-C5C8-438A-98FF-C2A7A516790A}">
      <dgm:prSet/>
      <dgm:spPr/>
      <dgm:t>
        <a:bodyPr/>
        <a:lstStyle/>
        <a:p>
          <a:endParaRPr lang="es-ES" sz="1600"/>
        </a:p>
      </dgm:t>
    </dgm:pt>
    <dgm:pt modelId="{51D8AF72-4048-4C56-B211-7B8EF0B776FA}">
      <dgm:prSet phldrT="[Texto]" custT="1"/>
      <dgm:spPr>
        <a:solidFill>
          <a:srgbClr val="00CC66"/>
        </a:solidFill>
        <a:ln>
          <a:solidFill>
            <a:srgbClr val="00CC66"/>
          </a:solidFill>
        </a:ln>
      </dgm:spPr>
      <dgm:t>
        <a:bodyPr/>
        <a:lstStyle/>
        <a:p>
          <a:r>
            <a:rPr lang="es-ES" sz="2000" b="1" dirty="0" smtClean="0">
              <a:latin typeface="Berlin Sans FB Demi" panose="020E0802020502020306" pitchFamily="34" charset="0"/>
            </a:rPr>
            <a:t>Emocionales</a:t>
          </a:r>
          <a:endParaRPr lang="es-ES" sz="2000" b="1" dirty="0">
            <a:latin typeface="Berlin Sans FB Demi" panose="020E0802020502020306" pitchFamily="34" charset="0"/>
          </a:endParaRPr>
        </a:p>
      </dgm:t>
    </dgm:pt>
    <dgm:pt modelId="{D0746255-36BC-41C0-92D7-3B8A14C49B5B}" type="parTrans" cxnId="{9BC6D79F-CF3B-415D-843B-47A3F7063BA4}">
      <dgm:prSet/>
      <dgm:spPr/>
      <dgm:t>
        <a:bodyPr/>
        <a:lstStyle/>
        <a:p>
          <a:endParaRPr lang="es-ES" sz="1600"/>
        </a:p>
      </dgm:t>
    </dgm:pt>
    <dgm:pt modelId="{CE291918-3626-4B9A-BBB0-90FB51C02ABE}" type="sibTrans" cxnId="{9BC6D79F-CF3B-415D-843B-47A3F7063BA4}">
      <dgm:prSet/>
      <dgm:spPr/>
      <dgm:t>
        <a:bodyPr/>
        <a:lstStyle/>
        <a:p>
          <a:endParaRPr lang="es-ES" sz="1600"/>
        </a:p>
      </dgm:t>
    </dgm:pt>
    <dgm:pt modelId="{FED825F4-68D1-4E37-8D2A-42DD4242D32B}">
      <dgm:prSet phldrT="[Texto]" custT="1"/>
      <dgm:spPr>
        <a:solidFill>
          <a:srgbClr val="FFC000"/>
        </a:solidFill>
        <a:ln>
          <a:solidFill>
            <a:srgbClr val="FFC000"/>
          </a:solidFill>
        </a:ln>
      </dgm:spPr>
      <dgm:t>
        <a:bodyPr/>
        <a:lstStyle/>
        <a:p>
          <a:r>
            <a:rPr lang="es-ES" sz="2000" b="1" dirty="0" smtClean="0">
              <a:latin typeface="Berlin Sans FB Demi" panose="020E0802020502020306" pitchFamily="34" charset="0"/>
            </a:rPr>
            <a:t>Físicos</a:t>
          </a:r>
          <a:endParaRPr lang="es-ES" sz="2000" b="1" dirty="0">
            <a:latin typeface="Berlin Sans FB Demi" panose="020E0802020502020306" pitchFamily="34" charset="0"/>
          </a:endParaRPr>
        </a:p>
      </dgm:t>
    </dgm:pt>
    <dgm:pt modelId="{0C1A8620-3688-4AC2-A1A9-1300808137AB}" type="parTrans" cxnId="{2FF525DC-0984-4906-81E8-E8DFC9C3FBEC}">
      <dgm:prSet/>
      <dgm:spPr/>
      <dgm:t>
        <a:bodyPr/>
        <a:lstStyle/>
        <a:p>
          <a:endParaRPr lang="es-ES" sz="1600"/>
        </a:p>
      </dgm:t>
    </dgm:pt>
    <dgm:pt modelId="{F1A52F9B-4053-436F-B381-83034A447925}" type="sibTrans" cxnId="{2FF525DC-0984-4906-81E8-E8DFC9C3FBEC}">
      <dgm:prSet/>
      <dgm:spPr/>
      <dgm:t>
        <a:bodyPr/>
        <a:lstStyle/>
        <a:p>
          <a:endParaRPr lang="es-ES" sz="1600"/>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4" custScaleX="116884" custLinFactNeighborY="1389"/>
      <dgm:spPr/>
      <dgm:t>
        <a:bodyPr/>
        <a:lstStyle/>
        <a:p>
          <a:endParaRPr lang="es-ES"/>
        </a:p>
      </dgm:t>
    </dgm:pt>
    <dgm:pt modelId="{2ED6FCC0-981E-4DE3-A9B6-11835839F5D8}" type="pres">
      <dgm:prSet presAssocID="{B7915C67-60BF-4F23-840D-32AFBB389634}" presName="c1text" presStyleLbl="node1" presStyleIdx="0" presStyleCnt="4">
        <dgm:presLayoutVars>
          <dgm:bulletEnabled val="1"/>
        </dgm:presLayoutVars>
      </dgm:prSet>
      <dgm:spPr/>
      <dgm:t>
        <a:bodyPr/>
        <a:lstStyle/>
        <a:p>
          <a:endParaRPr lang="es-ES"/>
        </a:p>
      </dgm:t>
    </dgm:pt>
    <dgm:pt modelId="{553AB9C6-ACA2-4387-BC28-7A910B4E0B80}" type="pres">
      <dgm:prSet presAssocID="{B7915C67-60BF-4F23-840D-32AFBB389634}" presName="comp2" presStyleCnt="0"/>
      <dgm:spPr/>
      <dgm:t>
        <a:bodyPr/>
        <a:lstStyle/>
        <a:p>
          <a:endParaRPr lang="es-ES"/>
        </a:p>
      </dgm:t>
    </dgm:pt>
    <dgm:pt modelId="{A460D267-6A96-4BA1-AF5E-6B3096B803D6}" type="pres">
      <dgm:prSet presAssocID="{B7915C67-60BF-4F23-840D-32AFBB389634}" presName="circle2" presStyleLbl="node1" presStyleIdx="1" presStyleCnt="4" custScaleX="108265" custLinFactNeighborX="-1109"/>
      <dgm:spPr/>
      <dgm:t>
        <a:bodyPr/>
        <a:lstStyle/>
        <a:p>
          <a:endParaRPr lang="es-ES"/>
        </a:p>
      </dgm:t>
    </dgm:pt>
    <dgm:pt modelId="{E27FED32-9266-4D7D-A92E-A72383009D64}" type="pres">
      <dgm:prSet presAssocID="{B7915C67-60BF-4F23-840D-32AFBB389634}" presName="c2text" presStyleLbl="node1" presStyleIdx="1" presStyleCnt="4">
        <dgm:presLayoutVars>
          <dgm:bulletEnabled val="1"/>
        </dgm:presLayoutVars>
      </dgm:prSet>
      <dgm:spPr/>
      <dgm:t>
        <a:bodyPr/>
        <a:lstStyle/>
        <a:p>
          <a:endParaRPr lang="es-ES"/>
        </a:p>
      </dgm:t>
    </dgm:pt>
    <dgm:pt modelId="{9E6EB89B-4208-4013-88E4-71391B2855A9}" type="pres">
      <dgm:prSet presAssocID="{B7915C67-60BF-4F23-840D-32AFBB389634}" presName="comp3" presStyleCnt="0"/>
      <dgm:spPr/>
      <dgm:t>
        <a:bodyPr/>
        <a:lstStyle/>
        <a:p>
          <a:endParaRPr lang="es-ES"/>
        </a:p>
      </dgm:t>
    </dgm:pt>
    <dgm:pt modelId="{2DE43423-1E10-48EF-95E6-B4A47F86324F}" type="pres">
      <dgm:prSet presAssocID="{B7915C67-60BF-4F23-840D-32AFBB389634}" presName="circle3" presStyleLbl="node1" presStyleIdx="2" presStyleCnt="4" custScaleX="118248"/>
      <dgm:spPr/>
      <dgm:t>
        <a:bodyPr/>
        <a:lstStyle/>
        <a:p>
          <a:endParaRPr lang="es-ES"/>
        </a:p>
      </dgm:t>
    </dgm:pt>
    <dgm:pt modelId="{1E95D221-768C-4E99-B737-582CED01D28C}" type="pres">
      <dgm:prSet presAssocID="{B7915C67-60BF-4F23-840D-32AFBB389634}" presName="c3text" presStyleLbl="node1" presStyleIdx="2" presStyleCnt="4">
        <dgm:presLayoutVars>
          <dgm:bulletEnabled val="1"/>
        </dgm:presLayoutVars>
      </dgm:prSet>
      <dgm:spPr/>
      <dgm:t>
        <a:bodyPr/>
        <a:lstStyle/>
        <a:p>
          <a:endParaRPr lang="es-ES"/>
        </a:p>
      </dgm:t>
    </dgm:pt>
    <dgm:pt modelId="{6F57477C-D180-465A-AE80-C3A480332DD7}" type="pres">
      <dgm:prSet presAssocID="{B7915C67-60BF-4F23-840D-32AFBB389634}" presName="comp4" presStyleCnt="0"/>
      <dgm:spPr/>
      <dgm:t>
        <a:bodyPr/>
        <a:lstStyle/>
        <a:p>
          <a:endParaRPr lang="es-ES"/>
        </a:p>
      </dgm:t>
    </dgm:pt>
    <dgm:pt modelId="{583A10F5-E9C9-44EA-9E66-E0E98294518F}" type="pres">
      <dgm:prSet presAssocID="{B7915C67-60BF-4F23-840D-32AFBB389634}" presName="circle4" presStyleLbl="node1" presStyleIdx="3" presStyleCnt="4" custScaleX="114873"/>
      <dgm:spPr/>
      <dgm:t>
        <a:bodyPr/>
        <a:lstStyle/>
        <a:p>
          <a:endParaRPr lang="es-ES"/>
        </a:p>
      </dgm:t>
    </dgm:pt>
    <dgm:pt modelId="{5583EFF6-4FFF-4F84-9CDF-D83DA7D0374F}" type="pres">
      <dgm:prSet presAssocID="{B7915C67-60BF-4F23-840D-32AFBB389634}" presName="c4text" presStyleLbl="node1" presStyleIdx="3" presStyleCnt="4">
        <dgm:presLayoutVars>
          <dgm:bulletEnabled val="1"/>
        </dgm:presLayoutVars>
      </dgm:prSet>
      <dgm:spPr/>
      <dgm:t>
        <a:bodyPr/>
        <a:lstStyle/>
        <a:p>
          <a:endParaRPr lang="es-ES"/>
        </a:p>
      </dgm:t>
    </dgm:pt>
  </dgm:ptLst>
  <dgm:cxnLst>
    <dgm:cxn modelId="{48F56C49-ED3A-4653-89F4-798A601BB4C7}" type="presOf" srcId="{B7915C67-60BF-4F23-840D-32AFBB389634}" destId="{6B75C114-0B77-4290-AC2A-D70164D02102}" srcOrd="0" destOrd="0" presId="urn:microsoft.com/office/officeart/2005/8/layout/venn2"/>
    <dgm:cxn modelId="{783D6D23-C5C8-438A-98FF-C2A7A516790A}" srcId="{B7915C67-60BF-4F23-840D-32AFBB389634}" destId="{6AE57243-D753-40C6-AA32-0BFB6B938EA0}" srcOrd="1" destOrd="0" parTransId="{48BD1DF8-FA8B-4A72-BE28-E86A03879F71}" sibTransId="{11B02A02-2856-4A46-8147-D9A4178C8816}"/>
    <dgm:cxn modelId="{6A10FC2E-6211-4B8E-B9C3-3032DE174208}" type="presOf" srcId="{51D8AF72-4048-4C56-B211-7B8EF0B776FA}" destId="{1E95D221-768C-4E99-B737-582CED01D28C}" srcOrd="1" destOrd="0" presId="urn:microsoft.com/office/officeart/2005/8/layout/venn2"/>
    <dgm:cxn modelId="{9BC6D79F-CF3B-415D-843B-47A3F7063BA4}" srcId="{B7915C67-60BF-4F23-840D-32AFBB389634}" destId="{51D8AF72-4048-4C56-B211-7B8EF0B776FA}" srcOrd="2" destOrd="0" parTransId="{D0746255-36BC-41C0-92D7-3B8A14C49B5B}" sibTransId="{CE291918-3626-4B9A-BBB0-90FB51C02ABE}"/>
    <dgm:cxn modelId="{9CF686A1-2E4B-4D25-8684-739CECEAE83E}" type="presOf" srcId="{6AE57243-D753-40C6-AA32-0BFB6B938EA0}" destId="{A460D267-6A96-4BA1-AF5E-6B3096B803D6}" srcOrd="0" destOrd="0" presId="urn:microsoft.com/office/officeart/2005/8/layout/venn2"/>
    <dgm:cxn modelId="{7784D531-36F6-4B8C-87A7-A5AA63849E67}" type="presOf" srcId="{51D8AF72-4048-4C56-B211-7B8EF0B776FA}" destId="{2DE43423-1E10-48EF-95E6-B4A47F86324F}" srcOrd="0" destOrd="0" presId="urn:microsoft.com/office/officeart/2005/8/layout/venn2"/>
    <dgm:cxn modelId="{9F7EDC42-BA2B-4A46-BDE1-0698B1C941BE}" type="presOf" srcId="{DDD7A637-3D87-4107-B785-C1DDA48DC7A5}" destId="{2ED6FCC0-981E-4DE3-A9B6-11835839F5D8}" srcOrd="1" destOrd="0" presId="urn:microsoft.com/office/officeart/2005/8/layout/venn2"/>
    <dgm:cxn modelId="{2FF525DC-0984-4906-81E8-E8DFC9C3FBEC}" srcId="{B7915C67-60BF-4F23-840D-32AFBB389634}" destId="{FED825F4-68D1-4E37-8D2A-42DD4242D32B}" srcOrd="3" destOrd="0" parTransId="{0C1A8620-3688-4AC2-A1A9-1300808137AB}" sibTransId="{F1A52F9B-4053-436F-B381-83034A447925}"/>
    <dgm:cxn modelId="{DB9BC2D0-2FC7-4758-B6B2-2C3DF4B844E6}" type="presOf" srcId="{FED825F4-68D1-4E37-8D2A-42DD4242D32B}" destId="{5583EFF6-4FFF-4F84-9CDF-D83DA7D0374F}" srcOrd="1" destOrd="0" presId="urn:microsoft.com/office/officeart/2005/8/layout/venn2"/>
    <dgm:cxn modelId="{1E2B73C3-73F0-4E3C-B9B0-715775ED4643}" type="presOf" srcId="{6AE57243-D753-40C6-AA32-0BFB6B938EA0}" destId="{E27FED32-9266-4D7D-A92E-A72383009D64}" srcOrd="1" destOrd="0" presId="urn:microsoft.com/office/officeart/2005/8/layout/venn2"/>
    <dgm:cxn modelId="{9C16E995-3436-4575-A650-EBF0610933B9}" type="presOf" srcId="{FED825F4-68D1-4E37-8D2A-42DD4242D32B}" destId="{583A10F5-E9C9-44EA-9E66-E0E98294518F}" srcOrd="0" destOrd="0" presId="urn:microsoft.com/office/officeart/2005/8/layout/venn2"/>
    <dgm:cxn modelId="{8059568C-7CCE-4486-9C2B-E1BEF9A03CF7}" srcId="{B7915C67-60BF-4F23-840D-32AFBB389634}" destId="{DDD7A637-3D87-4107-B785-C1DDA48DC7A5}" srcOrd="0" destOrd="0" parTransId="{E5D1615A-61EF-4E24-BBC5-6222BDABAC48}" sibTransId="{5C17A61F-0A12-43F4-8718-FCA2FF48AAAE}"/>
    <dgm:cxn modelId="{A6E92650-CAB1-4747-B880-5728DF8B4600}" type="presOf" srcId="{DDD7A637-3D87-4107-B785-C1DDA48DC7A5}" destId="{A8EDE40F-DDEB-4C20-957A-01D41A9D2779}" srcOrd="0" destOrd="0" presId="urn:microsoft.com/office/officeart/2005/8/layout/venn2"/>
    <dgm:cxn modelId="{66A953A7-6336-411F-9109-D26EDDE92C65}" type="presParOf" srcId="{6B75C114-0B77-4290-AC2A-D70164D02102}" destId="{CF995700-C275-4329-BB0D-38FB7277291F}" srcOrd="0" destOrd="0" presId="urn:microsoft.com/office/officeart/2005/8/layout/venn2"/>
    <dgm:cxn modelId="{A57DCAE6-217D-4275-8DA5-422369E8138B}" type="presParOf" srcId="{CF995700-C275-4329-BB0D-38FB7277291F}" destId="{A8EDE40F-DDEB-4C20-957A-01D41A9D2779}" srcOrd="0" destOrd="0" presId="urn:microsoft.com/office/officeart/2005/8/layout/venn2"/>
    <dgm:cxn modelId="{BC8F47DB-BF8D-467E-842E-FF217FD26EF2}" type="presParOf" srcId="{CF995700-C275-4329-BB0D-38FB7277291F}" destId="{2ED6FCC0-981E-4DE3-A9B6-11835839F5D8}" srcOrd="1" destOrd="0" presId="urn:microsoft.com/office/officeart/2005/8/layout/venn2"/>
    <dgm:cxn modelId="{6CEF8DE2-4530-4D6D-A0EF-752FED47EA31}" type="presParOf" srcId="{6B75C114-0B77-4290-AC2A-D70164D02102}" destId="{553AB9C6-ACA2-4387-BC28-7A910B4E0B80}" srcOrd="1" destOrd="0" presId="urn:microsoft.com/office/officeart/2005/8/layout/venn2"/>
    <dgm:cxn modelId="{B13C3DEC-ED4C-4377-980C-CB7CB3E74482}" type="presParOf" srcId="{553AB9C6-ACA2-4387-BC28-7A910B4E0B80}" destId="{A460D267-6A96-4BA1-AF5E-6B3096B803D6}" srcOrd="0" destOrd="0" presId="urn:microsoft.com/office/officeart/2005/8/layout/venn2"/>
    <dgm:cxn modelId="{54F3DA70-817D-40D8-B838-F27710D9B5B2}" type="presParOf" srcId="{553AB9C6-ACA2-4387-BC28-7A910B4E0B80}" destId="{E27FED32-9266-4D7D-A92E-A72383009D64}" srcOrd="1" destOrd="0" presId="urn:microsoft.com/office/officeart/2005/8/layout/venn2"/>
    <dgm:cxn modelId="{3C62F6EE-BF4B-4E70-A6AD-709153F85706}" type="presParOf" srcId="{6B75C114-0B77-4290-AC2A-D70164D02102}" destId="{9E6EB89B-4208-4013-88E4-71391B2855A9}" srcOrd="2" destOrd="0" presId="urn:microsoft.com/office/officeart/2005/8/layout/venn2"/>
    <dgm:cxn modelId="{08FF42EC-5BCC-4C4D-8914-09D45880C958}" type="presParOf" srcId="{9E6EB89B-4208-4013-88E4-71391B2855A9}" destId="{2DE43423-1E10-48EF-95E6-B4A47F86324F}" srcOrd="0" destOrd="0" presId="urn:microsoft.com/office/officeart/2005/8/layout/venn2"/>
    <dgm:cxn modelId="{194F7172-3C5C-4712-A7BD-A2D0BFB27DAD}" type="presParOf" srcId="{9E6EB89B-4208-4013-88E4-71391B2855A9}" destId="{1E95D221-768C-4E99-B737-582CED01D28C}" srcOrd="1" destOrd="0" presId="urn:microsoft.com/office/officeart/2005/8/layout/venn2"/>
    <dgm:cxn modelId="{1CB2B324-C1C9-4C38-8CEA-AF62EF6226DB}" type="presParOf" srcId="{6B75C114-0B77-4290-AC2A-D70164D02102}" destId="{6F57477C-D180-465A-AE80-C3A480332DD7}" srcOrd="3" destOrd="0" presId="urn:microsoft.com/office/officeart/2005/8/layout/venn2"/>
    <dgm:cxn modelId="{94863C01-0DA8-4CA1-8042-04C21CFAA4A4}" type="presParOf" srcId="{6F57477C-D180-465A-AE80-C3A480332DD7}" destId="{583A10F5-E9C9-44EA-9E66-E0E98294518F}" srcOrd="0" destOrd="0" presId="urn:microsoft.com/office/officeart/2005/8/layout/venn2"/>
    <dgm:cxn modelId="{64427590-DA13-44CC-BF90-77695D7C1B84}" type="presParOf" srcId="{6F57477C-D180-465A-AE80-C3A480332DD7}" destId="{5583EFF6-4FFF-4F84-9CDF-D83DA7D0374F}"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7915C67-60BF-4F23-840D-32AFBB389634}" type="doc">
      <dgm:prSet loTypeId="urn:microsoft.com/office/officeart/2005/8/layout/venn2" loCatId="relationship" qsTypeId="urn:microsoft.com/office/officeart/2005/8/quickstyle/3d1" qsCatId="3D" csTypeId="urn:microsoft.com/office/officeart/2005/8/colors/colorful4" csCatId="colorful" phldr="1"/>
      <dgm:spPr/>
      <dgm:t>
        <a:bodyPr/>
        <a:lstStyle/>
        <a:p>
          <a:endParaRPr lang="es-ES"/>
        </a:p>
      </dgm:t>
    </dgm:pt>
    <dgm:pt modelId="{DDD7A637-3D87-4107-B785-C1DDA48DC7A5}">
      <dgm:prSet phldrT="[Texto]" custT="1"/>
      <dgm:spPr>
        <a:solidFill>
          <a:srgbClr val="FFC000"/>
        </a:solidFill>
        <a:ln>
          <a:solidFill>
            <a:srgbClr val="FFC000"/>
          </a:solidFill>
        </a:ln>
      </dgm:spPr>
      <dgm:t>
        <a:bodyPr/>
        <a:lstStyle/>
        <a:p>
          <a:r>
            <a:rPr lang="es-ES" sz="4000" dirty="0" smtClean="0">
              <a:latin typeface="Berlin Sans FB Demi" panose="020E0802020502020306" pitchFamily="34" charset="0"/>
            </a:rPr>
            <a:t>Físico</a:t>
          </a:r>
          <a:r>
            <a:rPr lang="es-ES" sz="1600" dirty="0" smtClean="0">
              <a:latin typeface="Berlin Sans FB Demi" panose="020E0802020502020306" pitchFamily="34" charset="0"/>
            </a:rPr>
            <a:t>  </a:t>
          </a:r>
          <a:endParaRPr lang="es-ES" sz="1600" dirty="0">
            <a:latin typeface="Berlin Sans FB Demi" panose="020E0802020502020306" pitchFamily="34" charset="0"/>
          </a:endParaRPr>
        </a:p>
      </dgm:t>
    </dgm:pt>
    <dgm:pt modelId="{E5D1615A-61EF-4E24-BBC5-6222BDABAC48}" type="parTrans" cxnId="{8059568C-7CCE-4486-9C2B-E1BEF9A03CF7}">
      <dgm:prSet/>
      <dgm:spPr/>
      <dgm:t>
        <a:bodyPr/>
        <a:lstStyle/>
        <a:p>
          <a:endParaRPr lang="es-ES" sz="2400"/>
        </a:p>
      </dgm:t>
    </dgm:pt>
    <dgm:pt modelId="{5C17A61F-0A12-43F4-8718-FCA2FF48AAAE}" type="sibTrans" cxnId="{8059568C-7CCE-4486-9C2B-E1BEF9A03CF7}">
      <dgm:prSet/>
      <dgm:spPr/>
      <dgm:t>
        <a:bodyPr/>
        <a:lstStyle/>
        <a:p>
          <a:endParaRPr lang="es-ES" sz="2400"/>
        </a:p>
      </dgm:t>
    </dgm:pt>
    <dgm:pt modelId="{6AE57243-D753-40C6-AA32-0BFB6B938EA0}">
      <dgm:prSet phldrT="[Texto]" custT="1"/>
      <dgm:spPr>
        <a:solidFill>
          <a:srgbClr val="0033CC"/>
        </a:solidFill>
        <a:ln>
          <a:solidFill>
            <a:srgbClr val="0033CC"/>
          </a:solidFill>
        </a:ln>
      </dgm:spPr>
      <dgm:t>
        <a:bodyPr/>
        <a:lstStyle/>
        <a:p>
          <a:r>
            <a:rPr lang="es-ES" sz="2800" dirty="0" smtClean="0">
              <a:latin typeface="Berlin Sans FB Demi" panose="020E0802020502020306" pitchFamily="34" charset="0"/>
            </a:rPr>
            <a:t>Mental</a:t>
          </a:r>
          <a:r>
            <a:rPr lang="es-ES" sz="1600" dirty="0" smtClean="0">
              <a:latin typeface="Berlin Sans FB Demi" panose="020E0802020502020306" pitchFamily="34" charset="0"/>
            </a:rPr>
            <a:t> </a:t>
          </a:r>
          <a:endParaRPr lang="es-ES" sz="1600" dirty="0">
            <a:latin typeface="Berlin Sans FB Demi" panose="020E0802020502020306" pitchFamily="34" charset="0"/>
          </a:endParaRPr>
        </a:p>
      </dgm:t>
    </dgm:pt>
    <dgm:pt modelId="{48BD1DF8-FA8B-4A72-BE28-E86A03879F71}" type="parTrans" cxnId="{783D6D23-C5C8-438A-98FF-C2A7A516790A}">
      <dgm:prSet/>
      <dgm:spPr/>
      <dgm:t>
        <a:bodyPr/>
        <a:lstStyle/>
        <a:p>
          <a:endParaRPr lang="es-ES" sz="2400"/>
        </a:p>
      </dgm:t>
    </dgm:pt>
    <dgm:pt modelId="{11B02A02-2856-4A46-8147-D9A4178C8816}" type="sibTrans" cxnId="{783D6D23-C5C8-438A-98FF-C2A7A516790A}">
      <dgm:prSet/>
      <dgm:spPr/>
      <dgm:t>
        <a:bodyPr/>
        <a:lstStyle/>
        <a:p>
          <a:endParaRPr lang="es-ES" sz="2400"/>
        </a:p>
      </dgm:t>
    </dgm:pt>
    <dgm:pt modelId="{51D8AF72-4048-4C56-B211-7B8EF0B776FA}">
      <dgm:prSet phldrT="[Texto]" custT="1"/>
      <dgm:spPr>
        <a:solidFill>
          <a:srgbClr val="00CC66"/>
        </a:solidFill>
        <a:ln>
          <a:solidFill>
            <a:srgbClr val="00CC66"/>
          </a:solidFill>
        </a:ln>
      </dgm:spPr>
      <dgm:t>
        <a:bodyPr/>
        <a:lstStyle/>
        <a:p>
          <a:r>
            <a:rPr lang="es-ES" sz="1800" b="1" dirty="0" smtClean="0">
              <a:latin typeface="Berlin Sans FB Demi" panose="020E0802020502020306" pitchFamily="34" charset="0"/>
            </a:rPr>
            <a:t>Emocional</a:t>
          </a:r>
          <a:r>
            <a:rPr lang="es-ES" sz="1600" b="1" dirty="0" smtClean="0">
              <a:latin typeface="Berlin Sans FB Demi" panose="020E0802020502020306" pitchFamily="34" charset="0"/>
            </a:rPr>
            <a:t> </a:t>
          </a:r>
          <a:endParaRPr lang="es-ES" sz="1600" b="1" dirty="0">
            <a:latin typeface="Berlin Sans FB Demi" panose="020E0802020502020306" pitchFamily="34" charset="0"/>
          </a:endParaRPr>
        </a:p>
      </dgm:t>
    </dgm:pt>
    <dgm:pt modelId="{D0746255-36BC-41C0-92D7-3B8A14C49B5B}" type="parTrans" cxnId="{9BC6D79F-CF3B-415D-843B-47A3F7063BA4}">
      <dgm:prSet/>
      <dgm:spPr/>
      <dgm:t>
        <a:bodyPr/>
        <a:lstStyle/>
        <a:p>
          <a:endParaRPr lang="es-ES" sz="2400"/>
        </a:p>
      </dgm:t>
    </dgm:pt>
    <dgm:pt modelId="{CE291918-3626-4B9A-BBB0-90FB51C02ABE}" type="sibTrans" cxnId="{9BC6D79F-CF3B-415D-843B-47A3F7063BA4}">
      <dgm:prSet/>
      <dgm:spPr/>
      <dgm:t>
        <a:bodyPr/>
        <a:lstStyle/>
        <a:p>
          <a:endParaRPr lang="es-ES" sz="2400"/>
        </a:p>
      </dgm:t>
    </dgm:pt>
    <dgm:pt modelId="{FED825F4-68D1-4E37-8D2A-42DD4242D32B}">
      <dgm:prSet phldrT="[Texto]" custT="1"/>
      <dgm:spPr>
        <a:solidFill>
          <a:srgbClr val="7030A0"/>
        </a:solidFill>
      </dgm:spPr>
      <dgm:t>
        <a:bodyPr/>
        <a:lstStyle/>
        <a:p>
          <a:r>
            <a:rPr lang="es-ES" sz="1600" dirty="0" smtClean="0">
              <a:latin typeface="Berlin Sans FB Demi" panose="020E0802020502020306" pitchFamily="34" charset="0"/>
            </a:rPr>
            <a:t>Energético </a:t>
          </a:r>
        </a:p>
        <a:p>
          <a:r>
            <a:rPr lang="es-ES" sz="1600" dirty="0" smtClean="0">
              <a:latin typeface="Berlin Sans FB Demi" panose="020E0802020502020306" pitchFamily="34" charset="0"/>
            </a:rPr>
            <a:t>Espiritual</a:t>
          </a:r>
          <a:endParaRPr lang="es-ES" sz="1600" dirty="0">
            <a:latin typeface="Berlin Sans FB Demi" panose="020E0802020502020306" pitchFamily="34" charset="0"/>
          </a:endParaRPr>
        </a:p>
      </dgm:t>
    </dgm:pt>
    <dgm:pt modelId="{0C1A8620-3688-4AC2-A1A9-1300808137AB}" type="parTrans" cxnId="{2FF525DC-0984-4906-81E8-E8DFC9C3FBEC}">
      <dgm:prSet/>
      <dgm:spPr/>
      <dgm:t>
        <a:bodyPr/>
        <a:lstStyle/>
        <a:p>
          <a:endParaRPr lang="es-ES" sz="2400"/>
        </a:p>
      </dgm:t>
    </dgm:pt>
    <dgm:pt modelId="{F1A52F9B-4053-436F-B381-83034A447925}" type="sibTrans" cxnId="{2FF525DC-0984-4906-81E8-E8DFC9C3FBEC}">
      <dgm:prSet/>
      <dgm:spPr/>
      <dgm:t>
        <a:bodyPr/>
        <a:lstStyle/>
        <a:p>
          <a:endParaRPr lang="es-ES" sz="2400"/>
        </a:p>
      </dgm:t>
    </dgm:pt>
    <dgm:pt modelId="{6B75C114-0B77-4290-AC2A-D70164D02102}" type="pres">
      <dgm:prSet presAssocID="{B7915C67-60BF-4F23-840D-32AFBB389634}" presName="Name0" presStyleCnt="0">
        <dgm:presLayoutVars>
          <dgm:chMax val="7"/>
          <dgm:resizeHandles val="exact"/>
        </dgm:presLayoutVars>
      </dgm:prSet>
      <dgm:spPr/>
      <dgm:t>
        <a:bodyPr/>
        <a:lstStyle/>
        <a:p>
          <a:endParaRPr lang="es-ES"/>
        </a:p>
      </dgm:t>
    </dgm:pt>
    <dgm:pt modelId="{CF995700-C275-4329-BB0D-38FB7277291F}" type="pres">
      <dgm:prSet presAssocID="{B7915C67-60BF-4F23-840D-32AFBB389634}" presName="comp1" presStyleCnt="0"/>
      <dgm:spPr/>
      <dgm:t>
        <a:bodyPr/>
        <a:lstStyle/>
        <a:p>
          <a:endParaRPr lang="es-ES"/>
        </a:p>
      </dgm:t>
    </dgm:pt>
    <dgm:pt modelId="{A8EDE40F-DDEB-4C20-957A-01D41A9D2779}" type="pres">
      <dgm:prSet presAssocID="{B7915C67-60BF-4F23-840D-32AFBB389634}" presName="circle1" presStyleLbl="node1" presStyleIdx="0" presStyleCnt="4" custScaleX="119384" custLinFactNeighborX="9291"/>
      <dgm:spPr/>
      <dgm:t>
        <a:bodyPr/>
        <a:lstStyle/>
        <a:p>
          <a:endParaRPr lang="es-ES"/>
        </a:p>
      </dgm:t>
    </dgm:pt>
    <dgm:pt modelId="{2ED6FCC0-981E-4DE3-A9B6-11835839F5D8}" type="pres">
      <dgm:prSet presAssocID="{B7915C67-60BF-4F23-840D-32AFBB389634}" presName="c1text" presStyleLbl="node1" presStyleIdx="0" presStyleCnt="4">
        <dgm:presLayoutVars>
          <dgm:bulletEnabled val="1"/>
        </dgm:presLayoutVars>
      </dgm:prSet>
      <dgm:spPr/>
      <dgm:t>
        <a:bodyPr/>
        <a:lstStyle/>
        <a:p>
          <a:endParaRPr lang="es-ES"/>
        </a:p>
      </dgm:t>
    </dgm:pt>
    <dgm:pt modelId="{553AB9C6-ACA2-4387-BC28-7A910B4E0B80}" type="pres">
      <dgm:prSet presAssocID="{B7915C67-60BF-4F23-840D-32AFBB389634}" presName="comp2" presStyleCnt="0"/>
      <dgm:spPr/>
      <dgm:t>
        <a:bodyPr/>
        <a:lstStyle/>
        <a:p>
          <a:endParaRPr lang="es-ES"/>
        </a:p>
      </dgm:t>
    </dgm:pt>
    <dgm:pt modelId="{A460D267-6A96-4BA1-AF5E-6B3096B803D6}" type="pres">
      <dgm:prSet presAssocID="{B7915C67-60BF-4F23-840D-32AFBB389634}" presName="circle2" presStyleLbl="node1" presStyleIdx="1" presStyleCnt="4" custScaleX="91341" custScaleY="83760" custLinFactNeighborX="38099" custLinFactNeighborY="-12022"/>
      <dgm:spPr/>
      <dgm:t>
        <a:bodyPr/>
        <a:lstStyle/>
        <a:p>
          <a:endParaRPr lang="es-ES"/>
        </a:p>
      </dgm:t>
    </dgm:pt>
    <dgm:pt modelId="{E27FED32-9266-4D7D-A92E-A72383009D64}" type="pres">
      <dgm:prSet presAssocID="{B7915C67-60BF-4F23-840D-32AFBB389634}" presName="c2text" presStyleLbl="node1" presStyleIdx="1" presStyleCnt="4">
        <dgm:presLayoutVars>
          <dgm:bulletEnabled val="1"/>
        </dgm:presLayoutVars>
      </dgm:prSet>
      <dgm:spPr/>
      <dgm:t>
        <a:bodyPr/>
        <a:lstStyle/>
        <a:p>
          <a:endParaRPr lang="es-ES"/>
        </a:p>
      </dgm:t>
    </dgm:pt>
    <dgm:pt modelId="{9E6EB89B-4208-4013-88E4-71391B2855A9}" type="pres">
      <dgm:prSet presAssocID="{B7915C67-60BF-4F23-840D-32AFBB389634}" presName="comp3" presStyleCnt="0"/>
      <dgm:spPr/>
      <dgm:t>
        <a:bodyPr/>
        <a:lstStyle/>
        <a:p>
          <a:endParaRPr lang="es-ES"/>
        </a:p>
      </dgm:t>
    </dgm:pt>
    <dgm:pt modelId="{2DE43423-1E10-48EF-95E6-B4A47F86324F}" type="pres">
      <dgm:prSet presAssocID="{B7915C67-60BF-4F23-840D-32AFBB389634}" presName="circle3" presStyleLbl="node1" presStyleIdx="2" presStyleCnt="4" custScaleX="76866" custScaleY="58333" custLinFactNeighborX="-15917" custLinFactNeighborY="-9952"/>
      <dgm:spPr/>
      <dgm:t>
        <a:bodyPr/>
        <a:lstStyle/>
        <a:p>
          <a:endParaRPr lang="es-ES"/>
        </a:p>
      </dgm:t>
    </dgm:pt>
    <dgm:pt modelId="{1E95D221-768C-4E99-B737-582CED01D28C}" type="pres">
      <dgm:prSet presAssocID="{B7915C67-60BF-4F23-840D-32AFBB389634}" presName="c3text" presStyleLbl="node1" presStyleIdx="2" presStyleCnt="4">
        <dgm:presLayoutVars>
          <dgm:bulletEnabled val="1"/>
        </dgm:presLayoutVars>
      </dgm:prSet>
      <dgm:spPr/>
      <dgm:t>
        <a:bodyPr/>
        <a:lstStyle/>
        <a:p>
          <a:endParaRPr lang="es-ES"/>
        </a:p>
      </dgm:t>
    </dgm:pt>
    <dgm:pt modelId="{6F57477C-D180-465A-AE80-C3A480332DD7}" type="pres">
      <dgm:prSet presAssocID="{B7915C67-60BF-4F23-840D-32AFBB389634}" presName="comp4" presStyleCnt="0"/>
      <dgm:spPr/>
      <dgm:t>
        <a:bodyPr/>
        <a:lstStyle/>
        <a:p>
          <a:endParaRPr lang="es-ES"/>
        </a:p>
      </dgm:t>
    </dgm:pt>
    <dgm:pt modelId="{583A10F5-E9C9-44EA-9E66-E0E98294518F}" type="pres">
      <dgm:prSet presAssocID="{B7915C67-60BF-4F23-840D-32AFBB389634}" presName="circle4" presStyleLbl="node1" presStyleIdx="3" presStyleCnt="4" custScaleX="69152" custScaleY="42358" custLinFactNeighborX="-23859" custLinFactNeighborY="7683"/>
      <dgm:spPr/>
      <dgm:t>
        <a:bodyPr/>
        <a:lstStyle/>
        <a:p>
          <a:endParaRPr lang="es-ES"/>
        </a:p>
      </dgm:t>
    </dgm:pt>
    <dgm:pt modelId="{5583EFF6-4FFF-4F84-9CDF-D83DA7D0374F}" type="pres">
      <dgm:prSet presAssocID="{B7915C67-60BF-4F23-840D-32AFBB389634}" presName="c4text" presStyleLbl="node1" presStyleIdx="3" presStyleCnt="4">
        <dgm:presLayoutVars>
          <dgm:bulletEnabled val="1"/>
        </dgm:presLayoutVars>
      </dgm:prSet>
      <dgm:spPr/>
      <dgm:t>
        <a:bodyPr/>
        <a:lstStyle/>
        <a:p>
          <a:endParaRPr lang="es-ES"/>
        </a:p>
      </dgm:t>
    </dgm:pt>
  </dgm:ptLst>
  <dgm:cxnLst>
    <dgm:cxn modelId="{783D6D23-C5C8-438A-98FF-C2A7A516790A}" srcId="{B7915C67-60BF-4F23-840D-32AFBB389634}" destId="{6AE57243-D753-40C6-AA32-0BFB6B938EA0}" srcOrd="1" destOrd="0" parTransId="{48BD1DF8-FA8B-4A72-BE28-E86A03879F71}" sibTransId="{11B02A02-2856-4A46-8147-D9A4178C8816}"/>
    <dgm:cxn modelId="{F24A8F00-88B9-4DC1-AF50-C7269F201DFB}" type="presOf" srcId="{DDD7A637-3D87-4107-B785-C1DDA48DC7A5}" destId="{A8EDE40F-DDEB-4C20-957A-01D41A9D2779}" srcOrd="0" destOrd="0" presId="urn:microsoft.com/office/officeart/2005/8/layout/venn2"/>
    <dgm:cxn modelId="{9BC6D79F-CF3B-415D-843B-47A3F7063BA4}" srcId="{B7915C67-60BF-4F23-840D-32AFBB389634}" destId="{51D8AF72-4048-4C56-B211-7B8EF0B776FA}" srcOrd="2" destOrd="0" parTransId="{D0746255-36BC-41C0-92D7-3B8A14C49B5B}" sibTransId="{CE291918-3626-4B9A-BBB0-90FB51C02ABE}"/>
    <dgm:cxn modelId="{B7BC9F8D-A3A6-4708-ADF9-5DE52ACBCD04}" type="presOf" srcId="{FED825F4-68D1-4E37-8D2A-42DD4242D32B}" destId="{583A10F5-E9C9-44EA-9E66-E0E98294518F}" srcOrd="0" destOrd="0" presId="urn:microsoft.com/office/officeart/2005/8/layout/venn2"/>
    <dgm:cxn modelId="{9854121F-2A04-464C-A06B-862C8BD8C823}" type="presOf" srcId="{51D8AF72-4048-4C56-B211-7B8EF0B776FA}" destId="{1E95D221-768C-4E99-B737-582CED01D28C}" srcOrd="1" destOrd="0" presId="urn:microsoft.com/office/officeart/2005/8/layout/venn2"/>
    <dgm:cxn modelId="{2FF525DC-0984-4906-81E8-E8DFC9C3FBEC}" srcId="{B7915C67-60BF-4F23-840D-32AFBB389634}" destId="{FED825F4-68D1-4E37-8D2A-42DD4242D32B}" srcOrd="3" destOrd="0" parTransId="{0C1A8620-3688-4AC2-A1A9-1300808137AB}" sibTransId="{F1A52F9B-4053-436F-B381-83034A447925}"/>
    <dgm:cxn modelId="{B64A46F6-02A1-483F-80E0-D57A07B12387}" type="presOf" srcId="{DDD7A637-3D87-4107-B785-C1DDA48DC7A5}" destId="{2ED6FCC0-981E-4DE3-A9B6-11835839F5D8}" srcOrd="1" destOrd="0" presId="urn:microsoft.com/office/officeart/2005/8/layout/venn2"/>
    <dgm:cxn modelId="{D50A0899-F0CE-4875-A293-C6AB63C3867A}" type="presOf" srcId="{FED825F4-68D1-4E37-8D2A-42DD4242D32B}" destId="{5583EFF6-4FFF-4F84-9CDF-D83DA7D0374F}" srcOrd="1" destOrd="0" presId="urn:microsoft.com/office/officeart/2005/8/layout/venn2"/>
    <dgm:cxn modelId="{79EF92C6-55BB-41D0-8551-979C85FAF76A}" type="presOf" srcId="{6AE57243-D753-40C6-AA32-0BFB6B938EA0}" destId="{E27FED32-9266-4D7D-A92E-A72383009D64}" srcOrd="1" destOrd="0" presId="urn:microsoft.com/office/officeart/2005/8/layout/venn2"/>
    <dgm:cxn modelId="{53C7FA2F-8561-4141-B986-5BD98F685F75}" type="presOf" srcId="{51D8AF72-4048-4C56-B211-7B8EF0B776FA}" destId="{2DE43423-1E10-48EF-95E6-B4A47F86324F}" srcOrd="0" destOrd="0" presId="urn:microsoft.com/office/officeart/2005/8/layout/venn2"/>
    <dgm:cxn modelId="{8059568C-7CCE-4486-9C2B-E1BEF9A03CF7}" srcId="{B7915C67-60BF-4F23-840D-32AFBB389634}" destId="{DDD7A637-3D87-4107-B785-C1DDA48DC7A5}" srcOrd="0" destOrd="0" parTransId="{E5D1615A-61EF-4E24-BBC5-6222BDABAC48}" sibTransId="{5C17A61F-0A12-43F4-8718-FCA2FF48AAAE}"/>
    <dgm:cxn modelId="{39C2D968-E7D7-4C4B-9853-A80F08FA395E}" type="presOf" srcId="{6AE57243-D753-40C6-AA32-0BFB6B938EA0}" destId="{A460D267-6A96-4BA1-AF5E-6B3096B803D6}" srcOrd="0" destOrd="0" presId="urn:microsoft.com/office/officeart/2005/8/layout/venn2"/>
    <dgm:cxn modelId="{40B23CAF-21E2-4ACE-AE15-7EF1842D9AC7}" type="presOf" srcId="{B7915C67-60BF-4F23-840D-32AFBB389634}" destId="{6B75C114-0B77-4290-AC2A-D70164D02102}" srcOrd="0" destOrd="0" presId="urn:microsoft.com/office/officeart/2005/8/layout/venn2"/>
    <dgm:cxn modelId="{721F9563-0C1E-40F0-9896-24FFB9C78B12}" type="presParOf" srcId="{6B75C114-0B77-4290-AC2A-D70164D02102}" destId="{CF995700-C275-4329-BB0D-38FB7277291F}" srcOrd="0" destOrd="0" presId="urn:microsoft.com/office/officeart/2005/8/layout/venn2"/>
    <dgm:cxn modelId="{B485D4E1-1763-41F4-BB3A-EF5B4A99586F}" type="presParOf" srcId="{CF995700-C275-4329-BB0D-38FB7277291F}" destId="{A8EDE40F-DDEB-4C20-957A-01D41A9D2779}" srcOrd="0" destOrd="0" presId="urn:microsoft.com/office/officeart/2005/8/layout/venn2"/>
    <dgm:cxn modelId="{510F3416-1E6C-4691-884D-7EE567D41B10}" type="presParOf" srcId="{CF995700-C275-4329-BB0D-38FB7277291F}" destId="{2ED6FCC0-981E-4DE3-A9B6-11835839F5D8}" srcOrd="1" destOrd="0" presId="urn:microsoft.com/office/officeart/2005/8/layout/venn2"/>
    <dgm:cxn modelId="{A659993D-7918-4DB5-B8DF-B463ECC0A7BA}" type="presParOf" srcId="{6B75C114-0B77-4290-AC2A-D70164D02102}" destId="{553AB9C6-ACA2-4387-BC28-7A910B4E0B80}" srcOrd="1" destOrd="0" presId="urn:microsoft.com/office/officeart/2005/8/layout/venn2"/>
    <dgm:cxn modelId="{680EA9D5-4C94-4594-AA49-794AF14DF468}" type="presParOf" srcId="{553AB9C6-ACA2-4387-BC28-7A910B4E0B80}" destId="{A460D267-6A96-4BA1-AF5E-6B3096B803D6}" srcOrd="0" destOrd="0" presId="urn:microsoft.com/office/officeart/2005/8/layout/venn2"/>
    <dgm:cxn modelId="{28F2C2D0-6F94-45BD-A4CD-F12BB0AF1156}" type="presParOf" srcId="{553AB9C6-ACA2-4387-BC28-7A910B4E0B80}" destId="{E27FED32-9266-4D7D-A92E-A72383009D64}" srcOrd="1" destOrd="0" presId="urn:microsoft.com/office/officeart/2005/8/layout/venn2"/>
    <dgm:cxn modelId="{ED16A64E-AF4B-4E9A-8F3A-601600D30BB6}" type="presParOf" srcId="{6B75C114-0B77-4290-AC2A-D70164D02102}" destId="{9E6EB89B-4208-4013-88E4-71391B2855A9}" srcOrd="2" destOrd="0" presId="urn:microsoft.com/office/officeart/2005/8/layout/venn2"/>
    <dgm:cxn modelId="{60F2CD83-119C-4E9F-A868-35B197F78AB4}" type="presParOf" srcId="{9E6EB89B-4208-4013-88E4-71391B2855A9}" destId="{2DE43423-1E10-48EF-95E6-B4A47F86324F}" srcOrd="0" destOrd="0" presId="urn:microsoft.com/office/officeart/2005/8/layout/venn2"/>
    <dgm:cxn modelId="{F5C091E1-9C6E-4159-A895-AAD4691894A9}" type="presParOf" srcId="{9E6EB89B-4208-4013-88E4-71391B2855A9}" destId="{1E95D221-768C-4E99-B737-582CED01D28C}" srcOrd="1" destOrd="0" presId="urn:microsoft.com/office/officeart/2005/8/layout/venn2"/>
    <dgm:cxn modelId="{844250AC-E50B-4700-81EB-3023CD6A1095}" type="presParOf" srcId="{6B75C114-0B77-4290-AC2A-D70164D02102}" destId="{6F57477C-D180-465A-AE80-C3A480332DD7}" srcOrd="3" destOrd="0" presId="urn:microsoft.com/office/officeart/2005/8/layout/venn2"/>
    <dgm:cxn modelId="{F5A8A003-D89E-4413-B6A6-A4628AF7E681}" type="presParOf" srcId="{6F57477C-D180-465A-AE80-C3A480332DD7}" destId="{583A10F5-E9C9-44EA-9E66-E0E98294518F}" srcOrd="0" destOrd="0" presId="urn:microsoft.com/office/officeart/2005/8/layout/venn2"/>
    <dgm:cxn modelId="{AB70D1F8-6924-4EC8-B33C-975FF5680737}" type="presParOf" srcId="{6F57477C-D180-465A-AE80-C3A480332DD7}" destId="{5583EFF6-4FFF-4F84-9CDF-D83DA7D0374F}" srcOrd="1" destOrd="0" presId="urn:microsoft.com/office/officeart/2005/8/layout/ven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E02E69E-2F24-4550-A80E-B7AC7C9C9187}" type="doc">
      <dgm:prSet loTypeId="urn:microsoft.com/office/officeart/2005/8/layout/funnel1" loCatId="process" qsTypeId="urn:microsoft.com/office/officeart/2005/8/quickstyle/3d1" qsCatId="3D" csTypeId="urn:microsoft.com/office/officeart/2005/8/colors/accent1_2" csCatId="accent1" phldr="1"/>
      <dgm:spPr/>
      <dgm:t>
        <a:bodyPr/>
        <a:lstStyle/>
        <a:p>
          <a:endParaRPr lang="es-CO"/>
        </a:p>
      </dgm:t>
    </dgm:pt>
    <dgm:pt modelId="{EC9CBC6A-96D8-47B5-BB41-BF2E8BB79C11}">
      <dgm:prSet phldrT="[Texto]"/>
      <dgm:spPr>
        <a:solidFill>
          <a:srgbClr val="000099"/>
        </a:solidFill>
      </dgm:spPr>
      <dgm:t>
        <a:bodyPr/>
        <a:lstStyle/>
        <a:p>
          <a:r>
            <a:rPr lang="es-CO" dirty="0" smtClean="0">
              <a:latin typeface="Berlin Sans FB Demi" panose="020E0802020502020306" pitchFamily="34" charset="0"/>
            </a:rPr>
            <a:t>PENSAR </a:t>
          </a:r>
          <a:endParaRPr lang="es-CO" dirty="0">
            <a:latin typeface="Berlin Sans FB Demi" panose="020E0802020502020306" pitchFamily="34" charset="0"/>
          </a:endParaRPr>
        </a:p>
      </dgm:t>
    </dgm:pt>
    <dgm:pt modelId="{B48F4AF3-5F7C-429B-9D52-38BF9B4257AE}" type="parTrans" cxnId="{C67A153A-5981-4972-808F-4E0AAF289DD9}">
      <dgm:prSet/>
      <dgm:spPr/>
      <dgm:t>
        <a:bodyPr/>
        <a:lstStyle/>
        <a:p>
          <a:endParaRPr lang="es-CO"/>
        </a:p>
      </dgm:t>
    </dgm:pt>
    <dgm:pt modelId="{91CF4628-E5A4-4796-AB87-CC70428439AA}" type="sibTrans" cxnId="{C67A153A-5981-4972-808F-4E0AAF289DD9}">
      <dgm:prSet/>
      <dgm:spPr/>
      <dgm:t>
        <a:bodyPr/>
        <a:lstStyle/>
        <a:p>
          <a:endParaRPr lang="es-CO"/>
        </a:p>
      </dgm:t>
    </dgm:pt>
    <dgm:pt modelId="{1F6FB8A7-56E2-41E7-A063-A9F20A2133B3}">
      <dgm:prSet phldrT="[Texto]"/>
      <dgm:spPr>
        <a:solidFill>
          <a:srgbClr val="00B050"/>
        </a:solidFill>
      </dgm:spPr>
      <dgm:t>
        <a:bodyPr/>
        <a:lstStyle/>
        <a:p>
          <a:r>
            <a:rPr lang="es-CO" dirty="0" smtClean="0">
              <a:latin typeface="Berlin Sans FB Demi" panose="020E0802020502020306" pitchFamily="34" charset="0"/>
            </a:rPr>
            <a:t>SENTIR </a:t>
          </a:r>
          <a:endParaRPr lang="es-CO" dirty="0">
            <a:latin typeface="Berlin Sans FB Demi" panose="020E0802020502020306" pitchFamily="34" charset="0"/>
          </a:endParaRPr>
        </a:p>
      </dgm:t>
    </dgm:pt>
    <dgm:pt modelId="{08ECBC17-96C2-4600-B42D-9F6F6A3F2A6E}" type="parTrans" cxnId="{477D78F3-9F9F-46A2-9BEF-342C3B3940F2}">
      <dgm:prSet/>
      <dgm:spPr/>
      <dgm:t>
        <a:bodyPr/>
        <a:lstStyle/>
        <a:p>
          <a:endParaRPr lang="es-CO"/>
        </a:p>
      </dgm:t>
    </dgm:pt>
    <dgm:pt modelId="{FF3B87AA-0457-49DA-A281-3395950D21B3}" type="sibTrans" cxnId="{477D78F3-9F9F-46A2-9BEF-342C3B3940F2}">
      <dgm:prSet/>
      <dgm:spPr/>
      <dgm:t>
        <a:bodyPr/>
        <a:lstStyle/>
        <a:p>
          <a:endParaRPr lang="es-CO"/>
        </a:p>
      </dgm:t>
    </dgm:pt>
    <dgm:pt modelId="{497FCD0C-58CB-4139-9EB6-7C9C151DBAC1}">
      <dgm:prSet phldrT="[Texto]"/>
      <dgm:spPr>
        <a:solidFill>
          <a:srgbClr val="FFC000"/>
        </a:solidFill>
      </dgm:spPr>
      <dgm:t>
        <a:bodyPr/>
        <a:lstStyle/>
        <a:p>
          <a:r>
            <a:rPr lang="es-CO" dirty="0" smtClean="0">
              <a:latin typeface="Berlin Sans FB Demi" panose="020E0802020502020306" pitchFamily="34" charset="0"/>
            </a:rPr>
            <a:t>HACER </a:t>
          </a:r>
          <a:endParaRPr lang="es-CO" dirty="0">
            <a:latin typeface="Berlin Sans FB Demi" panose="020E0802020502020306" pitchFamily="34" charset="0"/>
          </a:endParaRPr>
        </a:p>
      </dgm:t>
    </dgm:pt>
    <dgm:pt modelId="{1427CBBB-4B13-4F6E-A9CF-EF3E822EDD0D}" type="parTrans" cxnId="{A0D72FE7-2E44-4579-A307-7F2CF447D77C}">
      <dgm:prSet/>
      <dgm:spPr/>
      <dgm:t>
        <a:bodyPr/>
        <a:lstStyle/>
        <a:p>
          <a:endParaRPr lang="es-CO"/>
        </a:p>
      </dgm:t>
    </dgm:pt>
    <dgm:pt modelId="{C40570CA-919F-474D-815B-0592E1BF7F38}" type="sibTrans" cxnId="{A0D72FE7-2E44-4579-A307-7F2CF447D77C}">
      <dgm:prSet/>
      <dgm:spPr/>
      <dgm:t>
        <a:bodyPr/>
        <a:lstStyle/>
        <a:p>
          <a:endParaRPr lang="es-CO"/>
        </a:p>
      </dgm:t>
    </dgm:pt>
    <dgm:pt modelId="{5450A970-B95F-43A4-8518-9D10CA65272B}">
      <dgm:prSet phldrT="[Texto]"/>
      <dgm:spPr/>
      <dgm:t>
        <a:bodyPr/>
        <a:lstStyle/>
        <a:p>
          <a:r>
            <a:rPr lang="es-CO" dirty="0" smtClean="0">
              <a:solidFill>
                <a:srgbClr val="7030A0"/>
              </a:solidFill>
              <a:latin typeface="Berlin Sans FB Demi" panose="020E0802020502020306" pitchFamily="34" charset="0"/>
            </a:rPr>
            <a:t>COHERENCIA </a:t>
          </a:r>
          <a:endParaRPr lang="es-CO" dirty="0">
            <a:solidFill>
              <a:srgbClr val="7030A0"/>
            </a:solidFill>
            <a:latin typeface="Berlin Sans FB Demi" panose="020E0802020502020306" pitchFamily="34" charset="0"/>
          </a:endParaRPr>
        </a:p>
      </dgm:t>
    </dgm:pt>
    <dgm:pt modelId="{DFCCABC6-8BD3-4D28-A435-6326D9C44996}" type="parTrans" cxnId="{852296BB-FD90-462E-95BE-CEB41D6150DC}">
      <dgm:prSet/>
      <dgm:spPr/>
      <dgm:t>
        <a:bodyPr/>
        <a:lstStyle/>
        <a:p>
          <a:endParaRPr lang="es-CO"/>
        </a:p>
      </dgm:t>
    </dgm:pt>
    <dgm:pt modelId="{743F2288-186D-4D2D-8E5A-F040E84E6A04}" type="sibTrans" cxnId="{852296BB-FD90-462E-95BE-CEB41D6150DC}">
      <dgm:prSet/>
      <dgm:spPr/>
      <dgm:t>
        <a:bodyPr/>
        <a:lstStyle/>
        <a:p>
          <a:endParaRPr lang="es-CO"/>
        </a:p>
      </dgm:t>
    </dgm:pt>
    <dgm:pt modelId="{B25E4A5C-5E55-42EC-ACA9-1678B1E9E7AC}" type="pres">
      <dgm:prSet presAssocID="{7E02E69E-2F24-4550-A80E-B7AC7C9C9187}" presName="Name0" presStyleCnt="0">
        <dgm:presLayoutVars>
          <dgm:chMax val="4"/>
          <dgm:resizeHandles val="exact"/>
        </dgm:presLayoutVars>
      </dgm:prSet>
      <dgm:spPr/>
      <dgm:t>
        <a:bodyPr/>
        <a:lstStyle/>
        <a:p>
          <a:endParaRPr lang="es-CO"/>
        </a:p>
      </dgm:t>
    </dgm:pt>
    <dgm:pt modelId="{91C1052C-F343-4763-8705-565546236D83}" type="pres">
      <dgm:prSet presAssocID="{7E02E69E-2F24-4550-A80E-B7AC7C9C9187}" presName="ellipse" presStyleLbl="trBgShp" presStyleIdx="0" presStyleCnt="1"/>
      <dgm:spPr/>
    </dgm:pt>
    <dgm:pt modelId="{0A771994-27B2-413D-A28E-595CA0ACA271}" type="pres">
      <dgm:prSet presAssocID="{7E02E69E-2F24-4550-A80E-B7AC7C9C9187}" presName="arrow1" presStyleLbl="fgShp" presStyleIdx="0" presStyleCnt="1"/>
      <dgm:spPr>
        <a:solidFill>
          <a:srgbClr val="7030A0"/>
        </a:solidFill>
      </dgm:spPr>
    </dgm:pt>
    <dgm:pt modelId="{39DF3D25-837C-4004-AFDE-C02592D76A7D}" type="pres">
      <dgm:prSet presAssocID="{7E02E69E-2F24-4550-A80E-B7AC7C9C9187}" presName="rectangle" presStyleLbl="revTx" presStyleIdx="0" presStyleCnt="1">
        <dgm:presLayoutVars>
          <dgm:bulletEnabled val="1"/>
        </dgm:presLayoutVars>
      </dgm:prSet>
      <dgm:spPr/>
      <dgm:t>
        <a:bodyPr/>
        <a:lstStyle/>
        <a:p>
          <a:endParaRPr lang="es-CO"/>
        </a:p>
      </dgm:t>
    </dgm:pt>
    <dgm:pt modelId="{5CA8A757-BBD9-4BCF-8929-4B9A71FE15EC}" type="pres">
      <dgm:prSet presAssocID="{1F6FB8A7-56E2-41E7-A063-A9F20A2133B3}" presName="item1" presStyleLbl="node1" presStyleIdx="0" presStyleCnt="3">
        <dgm:presLayoutVars>
          <dgm:bulletEnabled val="1"/>
        </dgm:presLayoutVars>
      </dgm:prSet>
      <dgm:spPr/>
      <dgm:t>
        <a:bodyPr/>
        <a:lstStyle/>
        <a:p>
          <a:endParaRPr lang="es-CO"/>
        </a:p>
      </dgm:t>
    </dgm:pt>
    <dgm:pt modelId="{DDACC7F1-91F9-4FA5-A9BF-333D8BD240EC}" type="pres">
      <dgm:prSet presAssocID="{497FCD0C-58CB-4139-9EB6-7C9C151DBAC1}" presName="item2" presStyleLbl="node1" presStyleIdx="1" presStyleCnt="3">
        <dgm:presLayoutVars>
          <dgm:bulletEnabled val="1"/>
        </dgm:presLayoutVars>
      </dgm:prSet>
      <dgm:spPr/>
      <dgm:t>
        <a:bodyPr/>
        <a:lstStyle/>
        <a:p>
          <a:endParaRPr lang="es-CO"/>
        </a:p>
      </dgm:t>
    </dgm:pt>
    <dgm:pt modelId="{8D94A64D-DF79-4A79-A062-2B8B4EADF41B}" type="pres">
      <dgm:prSet presAssocID="{5450A970-B95F-43A4-8518-9D10CA65272B}" presName="item3" presStyleLbl="node1" presStyleIdx="2" presStyleCnt="3">
        <dgm:presLayoutVars>
          <dgm:bulletEnabled val="1"/>
        </dgm:presLayoutVars>
      </dgm:prSet>
      <dgm:spPr/>
      <dgm:t>
        <a:bodyPr/>
        <a:lstStyle/>
        <a:p>
          <a:endParaRPr lang="es-CO"/>
        </a:p>
      </dgm:t>
    </dgm:pt>
    <dgm:pt modelId="{7ACC5A14-B9F9-4AD1-BEF8-A9195431FC96}" type="pres">
      <dgm:prSet presAssocID="{7E02E69E-2F24-4550-A80E-B7AC7C9C9187}" presName="funnel" presStyleLbl="trAlignAcc1" presStyleIdx="0" presStyleCnt="1"/>
      <dgm:spPr>
        <a:solidFill>
          <a:schemeClr val="lt1">
            <a:hueOff val="0"/>
            <a:satOff val="0"/>
            <a:lumOff val="0"/>
            <a:alpha val="4000"/>
          </a:schemeClr>
        </a:solidFill>
      </dgm:spPr>
    </dgm:pt>
  </dgm:ptLst>
  <dgm:cxnLst>
    <dgm:cxn modelId="{C67A153A-5981-4972-808F-4E0AAF289DD9}" srcId="{7E02E69E-2F24-4550-A80E-B7AC7C9C9187}" destId="{EC9CBC6A-96D8-47B5-BB41-BF2E8BB79C11}" srcOrd="0" destOrd="0" parTransId="{B48F4AF3-5F7C-429B-9D52-38BF9B4257AE}" sibTransId="{91CF4628-E5A4-4796-AB87-CC70428439AA}"/>
    <dgm:cxn modelId="{83839C6F-85D1-4885-974C-CA8C046E1664}" type="presOf" srcId="{5450A970-B95F-43A4-8518-9D10CA65272B}" destId="{39DF3D25-837C-4004-AFDE-C02592D76A7D}" srcOrd="0" destOrd="0" presId="urn:microsoft.com/office/officeart/2005/8/layout/funnel1"/>
    <dgm:cxn modelId="{E729F5E5-6B7C-4434-AEB2-0EE92917FA2A}" type="presOf" srcId="{497FCD0C-58CB-4139-9EB6-7C9C151DBAC1}" destId="{5CA8A757-BBD9-4BCF-8929-4B9A71FE15EC}" srcOrd="0" destOrd="0" presId="urn:microsoft.com/office/officeart/2005/8/layout/funnel1"/>
    <dgm:cxn modelId="{477D78F3-9F9F-46A2-9BEF-342C3B3940F2}" srcId="{7E02E69E-2F24-4550-A80E-B7AC7C9C9187}" destId="{1F6FB8A7-56E2-41E7-A063-A9F20A2133B3}" srcOrd="1" destOrd="0" parTransId="{08ECBC17-96C2-4600-B42D-9F6F6A3F2A6E}" sibTransId="{FF3B87AA-0457-49DA-A281-3395950D21B3}"/>
    <dgm:cxn modelId="{DF494928-B2EC-432F-9F96-27FB244BCA36}" type="presOf" srcId="{1F6FB8A7-56E2-41E7-A063-A9F20A2133B3}" destId="{DDACC7F1-91F9-4FA5-A9BF-333D8BD240EC}" srcOrd="0" destOrd="0" presId="urn:microsoft.com/office/officeart/2005/8/layout/funnel1"/>
    <dgm:cxn modelId="{A0D72FE7-2E44-4579-A307-7F2CF447D77C}" srcId="{7E02E69E-2F24-4550-A80E-B7AC7C9C9187}" destId="{497FCD0C-58CB-4139-9EB6-7C9C151DBAC1}" srcOrd="2" destOrd="0" parTransId="{1427CBBB-4B13-4F6E-A9CF-EF3E822EDD0D}" sibTransId="{C40570CA-919F-474D-815B-0592E1BF7F38}"/>
    <dgm:cxn modelId="{F1344DC5-42F7-458E-94E3-B653CF373713}" type="presOf" srcId="{7E02E69E-2F24-4550-A80E-B7AC7C9C9187}" destId="{B25E4A5C-5E55-42EC-ACA9-1678B1E9E7AC}" srcOrd="0" destOrd="0" presId="urn:microsoft.com/office/officeart/2005/8/layout/funnel1"/>
    <dgm:cxn modelId="{CC8EA44F-EA22-44E2-B39D-BEB782731EEB}" type="presOf" srcId="{EC9CBC6A-96D8-47B5-BB41-BF2E8BB79C11}" destId="{8D94A64D-DF79-4A79-A062-2B8B4EADF41B}" srcOrd="0" destOrd="0" presId="urn:microsoft.com/office/officeart/2005/8/layout/funnel1"/>
    <dgm:cxn modelId="{852296BB-FD90-462E-95BE-CEB41D6150DC}" srcId="{7E02E69E-2F24-4550-A80E-B7AC7C9C9187}" destId="{5450A970-B95F-43A4-8518-9D10CA65272B}" srcOrd="3" destOrd="0" parTransId="{DFCCABC6-8BD3-4D28-A435-6326D9C44996}" sibTransId="{743F2288-186D-4D2D-8E5A-F040E84E6A04}"/>
    <dgm:cxn modelId="{7F588E26-E625-4C5D-B257-4119EAC7EADF}" type="presParOf" srcId="{B25E4A5C-5E55-42EC-ACA9-1678B1E9E7AC}" destId="{91C1052C-F343-4763-8705-565546236D83}" srcOrd="0" destOrd="0" presId="urn:microsoft.com/office/officeart/2005/8/layout/funnel1"/>
    <dgm:cxn modelId="{CB94D123-58EB-4F7D-A388-8B5389D21B11}" type="presParOf" srcId="{B25E4A5C-5E55-42EC-ACA9-1678B1E9E7AC}" destId="{0A771994-27B2-413D-A28E-595CA0ACA271}" srcOrd="1" destOrd="0" presId="urn:microsoft.com/office/officeart/2005/8/layout/funnel1"/>
    <dgm:cxn modelId="{0A6EFC3F-9115-4F2F-9C32-C95A34CCB48C}" type="presParOf" srcId="{B25E4A5C-5E55-42EC-ACA9-1678B1E9E7AC}" destId="{39DF3D25-837C-4004-AFDE-C02592D76A7D}" srcOrd="2" destOrd="0" presId="urn:microsoft.com/office/officeart/2005/8/layout/funnel1"/>
    <dgm:cxn modelId="{FCA1BBFD-9B8A-48AD-9CFD-CDC9C43EBB71}" type="presParOf" srcId="{B25E4A5C-5E55-42EC-ACA9-1678B1E9E7AC}" destId="{5CA8A757-BBD9-4BCF-8929-4B9A71FE15EC}" srcOrd="3" destOrd="0" presId="urn:microsoft.com/office/officeart/2005/8/layout/funnel1"/>
    <dgm:cxn modelId="{2CE05778-FC5F-4BC4-AF50-E97F2CFA3792}" type="presParOf" srcId="{B25E4A5C-5E55-42EC-ACA9-1678B1E9E7AC}" destId="{DDACC7F1-91F9-4FA5-A9BF-333D8BD240EC}" srcOrd="4" destOrd="0" presId="urn:microsoft.com/office/officeart/2005/8/layout/funnel1"/>
    <dgm:cxn modelId="{D5BAD52F-19F8-44F5-8405-357A85578391}" type="presParOf" srcId="{B25E4A5C-5E55-42EC-ACA9-1678B1E9E7AC}" destId="{8D94A64D-DF79-4A79-A062-2B8B4EADF41B}" srcOrd="5" destOrd="0" presId="urn:microsoft.com/office/officeart/2005/8/layout/funnel1"/>
    <dgm:cxn modelId="{0C94B598-7B7C-4B55-8DC1-52028619AEBF}" type="presParOf" srcId="{B25E4A5C-5E55-42EC-ACA9-1678B1E9E7AC}" destId="{7ACC5A14-B9F9-4AD1-BEF8-A9195431FC96}"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FB8A952-F6A3-4903-BAEE-26E8E383BFA4}" type="doc">
      <dgm:prSet loTypeId="urn:microsoft.com/office/officeart/2005/8/layout/gear1" loCatId="cycle" qsTypeId="urn:microsoft.com/office/officeart/2005/8/quickstyle/3d1" qsCatId="3D" csTypeId="urn:microsoft.com/office/officeart/2005/8/colors/accent1_2" csCatId="accent1" phldr="1"/>
      <dgm:spPr/>
    </dgm:pt>
    <dgm:pt modelId="{5BA5F510-A336-4DC8-91CE-82EA6FD949D1}">
      <dgm:prSet phldrT="[Texto]" custT="1"/>
      <dgm:spPr>
        <a:solidFill>
          <a:srgbClr val="FF00FF"/>
        </a:solidFill>
      </dgm:spPr>
      <dgm:t>
        <a:bodyPr/>
        <a:lstStyle/>
        <a:p>
          <a:r>
            <a:rPr lang="es-CO" sz="2800" dirty="0" smtClean="0">
              <a:effectLst>
                <a:glow rad="63500">
                  <a:schemeClr val="accent1">
                    <a:satMod val="175000"/>
                    <a:alpha val="40000"/>
                  </a:schemeClr>
                </a:glow>
              </a:effectLst>
              <a:latin typeface="Berlin Sans FB Demi" panose="020E0802020502020306" pitchFamily="34" charset="0"/>
            </a:rPr>
            <a:t>EMPATÍA</a:t>
          </a:r>
        </a:p>
        <a:p>
          <a:r>
            <a:rPr lang="es-CO" sz="2800" dirty="0" smtClean="0">
              <a:effectLst>
                <a:glow rad="63500">
                  <a:schemeClr val="accent1">
                    <a:satMod val="175000"/>
                    <a:alpha val="40000"/>
                  </a:schemeClr>
                </a:glow>
              </a:effectLst>
              <a:latin typeface="Berlin Sans FB Demi" panose="020E0802020502020306" pitchFamily="34" charset="0"/>
            </a:rPr>
            <a:t> Y </a:t>
          </a:r>
        </a:p>
        <a:p>
          <a:r>
            <a:rPr lang="es-CO" sz="2800" dirty="0" smtClean="0">
              <a:effectLst>
                <a:glow rad="63500">
                  <a:schemeClr val="accent1">
                    <a:satMod val="175000"/>
                    <a:alpha val="40000"/>
                  </a:schemeClr>
                </a:glow>
              </a:effectLst>
              <a:latin typeface="Berlin Sans FB Demi" panose="020E0802020502020306" pitchFamily="34" charset="0"/>
            </a:rPr>
            <a:t>FELICIDAD </a:t>
          </a:r>
          <a:endParaRPr lang="es-CO" sz="2800" dirty="0">
            <a:effectLst>
              <a:glow rad="63500">
                <a:schemeClr val="accent1">
                  <a:satMod val="175000"/>
                  <a:alpha val="40000"/>
                </a:schemeClr>
              </a:glow>
            </a:effectLst>
            <a:latin typeface="Berlin Sans FB Demi" panose="020E0802020502020306" pitchFamily="34" charset="0"/>
          </a:endParaRPr>
        </a:p>
      </dgm:t>
    </dgm:pt>
    <dgm:pt modelId="{00347CEB-FA3C-4B4B-BF50-C32F0CC9EEFF}" type="parTrans" cxnId="{587D4132-FF79-4BBF-A5EF-11FACD7B4F74}">
      <dgm:prSet/>
      <dgm:spPr/>
      <dgm:t>
        <a:bodyPr/>
        <a:lstStyle/>
        <a:p>
          <a:endParaRPr lang="es-CO"/>
        </a:p>
      </dgm:t>
    </dgm:pt>
    <dgm:pt modelId="{794B0CA7-0174-4BB0-B21B-5F3990FA430D}" type="sibTrans" cxnId="{587D4132-FF79-4BBF-A5EF-11FACD7B4F74}">
      <dgm:prSet/>
      <dgm:spPr>
        <a:solidFill>
          <a:srgbClr val="00CC66"/>
        </a:solidFill>
      </dgm:spPr>
      <dgm:t>
        <a:bodyPr/>
        <a:lstStyle/>
        <a:p>
          <a:endParaRPr lang="es-CO"/>
        </a:p>
      </dgm:t>
    </dgm:pt>
    <dgm:pt modelId="{2E02182E-179C-4FF0-B93C-4F5F4668F2B1}">
      <dgm:prSet phldrT="[Texto]" custT="1"/>
      <dgm:spPr>
        <a:solidFill>
          <a:srgbClr val="3399FF"/>
        </a:solidFill>
      </dgm:spPr>
      <dgm:t>
        <a:bodyPr/>
        <a:lstStyle/>
        <a:p>
          <a:r>
            <a:rPr lang="es-CO" sz="1600" dirty="0" smtClean="0">
              <a:effectLst>
                <a:glow rad="63500">
                  <a:schemeClr val="tx1">
                    <a:lumMod val="65000"/>
                    <a:lumOff val="35000"/>
                    <a:alpha val="40000"/>
                  </a:schemeClr>
                </a:glow>
              </a:effectLst>
              <a:latin typeface="Berlin Sans FB Demi" panose="020E0802020502020306" pitchFamily="34" charset="0"/>
            </a:rPr>
            <a:t>COHERENCIA </a:t>
          </a:r>
          <a:endParaRPr lang="es-CO" sz="1600" dirty="0">
            <a:effectLst>
              <a:glow rad="63500">
                <a:schemeClr val="tx1">
                  <a:lumMod val="65000"/>
                  <a:lumOff val="35000"/>
                  <a:alpha val="40000"/>
                </a:schemeClr>
              </a:glow>
            </a:effectLst>
            <a:latin typeface="Berlin Sans FB Demi" panose="020E0802020502020306" pitchFamily="34" charset="0"/>
          </a:endParaRPr>
        </a:p>
      </dgm:t>
    </dgm:pt>
    <dgm:pt modelId="{7DC74AED-78BF-426F-89A1-7882BFC89A6A}" type="parTrans" cxnId="{F2E295E1-84E6-4CDE-A264-C17E8ACE5667}">
      <dgm:prSet/>
      <dgm:spPr/>
      <dgm:t>
        <a:bodyPr/>
        <a:lstStyle/>
        <a:p>
          <a:endParaRPr lang="es-CO"/>
        </a:p>
      </dgm:t>
    </dgm:pt>
    <dgm:pt modelId="{AB6FB0B9-A13F-4B35-9DB5-7433E94AD440}" type="sibTrans" cxnId="{F2E295E1-84E6-4CDE-A264-C17E8ACE5667}">
      <dgm:prSet/>
      <dgm:spPr>
        <a:solidFill>
          <a:srgbClr val="00CC66"/>
        </a:solidFill>
      </dgm:spPr>
      <dgm:t>
        <a:bodyPr/>
        <a:lstStyle/>
        <a:p>
          <a:endParaRPr lang="es-CO"/>
        </a:p>
      </dgm:t>
    </dgm:pt>
    <dgm:pt modelId="{A39DD5F0-872E-4707-A50E-CA57D287C3CD}">
      <dgm:prSet phldrT="[Texto]" custT="1"/>
      <dgm:spPr>
        <a:solidFill>
          <a:srgbClr val="AD21D9"/>
        </a:solidFill>
      </dgm:spPr>
      <dgm:t>
        <a:bodyPr/>
        <a:lstStyle/>
        <a:p>
          <a:r>
            <a:rPr lang="es-CO" sz="2000" dirty="0" smtClean="0">
              <a:effectLst>
                <a:glow rad="101600">
                  <a:schemeClr val="tx1">
                    <a:lumMod val="65000"/>
                    <a:lumOff val="35000"/>
                    <a:alpha val="60000"/>
                  </a:schemeClr>
                </a:glow>
              </a:effectLst>
              <a:latin typeface="Berlin Sans FB Demi" panose="020E0802020502020306" pitchFamily="34" charset="0"/>
            </a:rPr>
            <a:t>PROPÓSITO</a:t>
          </a:r>
          <a:r>
            <a:rPr lang="es-CO" sz="2000" dirty="0" smtClean="0">
              <a:latin typeface="Berlin Sans FB Demi" panose="020E0802020502020306" pitchFamily="34" charset="0"/>
            </a:rPr>
            <a:t> </a:t>
          </a:r>
          <a:endParaRPr lang="es-CO" sz="2000" dirty="0">
            <a:latin typeface="Berlin Sans FB Demi" panose="020E0802020502020306" pitchFamily="34" charset="0"/>
          </a:endParaRPr>
        </a:p>
      </dgm:t>
    </dgm:pt>
    <dgm:pt modelId="{F95C8379-5FD8-4C8C-B6A8-77DBD296F4A3}" type="parTrans" cxnId="{BE922A8A-6FD3-40F5-8BDE-4696A8A23B3B}">
      <dgm:prSet/>
      <dgm:spPr/>
      <dgm:t>
        <a:bodyPr/>
        <a:lstStyle/>
        <a:p>
          <a:endParaRPr lang="es-CO"/>
        </a:p>
      </dgm:t>
    </dgm:pt>
    <dgm:pt modelId="{87E1323A-DBB7-4BAF-AC05-C082CE36818C}" type="sibTrans" cxnId="{BE922A8A-6FD3-40F5-8BDE-4696A8A23B3B}">
      <dgm:prSet/>
      <dgm:spPr>
        <a:solidFill>
          <a:srgbClr val="00CC66"/>
        </a:solidFill>
      </dgm:spPr>
      <dgm:t>
        <a:bodyPr/>
        <a:lstStyle/>
        <a:p>
          <a:endParaRPr lang="es-CO"/>
        </a:p>
      </dgm:t>
    </dgm:pt>
    <dgm:pt modelId="{59213085-0917-4503-8C6B-A18AF9E971B5}" type="pres">
      <dgm:prSet presAssocID="{BFB8A952-F6A3-4903-BAEE-26E8E383BFA4}" presName="composite" presStyleCnt="0">
        <dgm:presLayoutVars>
          <dgm:chMax val="3"/>
          <dgm:animLvl val="lvl"/>
          <dgm:resizeHandles val="exact"/>
        </dgm:presLayoutVars>
      </dgm:prSet>
      <dgm:spPr/>
    </dgm:pt>
    <dgm:pt modelId="{81169DD2-1DC5-47FA-8537-0627F5C5F5DA}" type="pres">
      <dgm:prSet presAssocID="{5BA5F510-A336-4DC8-91CE-82EA6FD949D1}" presName="gear1" presStyleLbl="node1" presStyleIdx="0" presStyleCnt="3" custScaleX="106275" custScaleY="98767" custLinFactNeighborX="-3222" custLinFactNeighborY="-8061">
        <dgm:presLayoutVars>
          <dgm:chMax val="1"/>
          <dgm:bulletEnabled val="1"/>
        </dgm:presLayoutVars>
      </dgm:prSet>
      <dgm:spPr/>
      <dgm:t>
        <a:bodyPr/>
        <a:lstStyle/>
        <a:p>
          <a:endParaRPr lang="es-CO"/>
        </a:p>
      </dgm:t>
    </dgm:pt>
    <dgm:pt modelId="{176FAD63-BB67-49FE-A6C8-F6CAAC9FED80}" type="pres">
      <dgm:prSet presAssocID="{5BA5F510-A336-4DC8-91CE-82EA6FD949D1}" presName="gear1srcNode" presStyleLbl="node1" presStyleIdx="0" presStyleCnt="3"/>
      <dgm:spPr/>
      <dgm:t>
        <a:bodyPr/>
        <a:lstStyle/>
        <a:p>
          <a:endParaRPr lang="es-CO"/>
        </a:p>
      </dgm:t>
    </dgm:pt>
    <dgm:pt modelId="{01714AD0-0C8B-42DC-A1AB-196C7C41A3A6}" type="pres">
      <dgm:prSet presAssocID="{5BA5F510-A336-4DC8-91CE-82EA6FD949D1}" presName="gear1dstNode" presStyleLbl="node1" presStyleIdx="0" presStyleCnt="3"/>
      <dgm:spPr/>
      <dgm:t>
        <a:bodyPr/>
        <a:lstStyle/>
        <a:p>
          <a:endParaRPr lang="es-CO"/>
        </a:p>
      </dgm:t>
    </dgm:pt>
    <dgm:pt modelId="{73D35C32-881B-4844-8DCD-FA99AD7191E5}" type="pres">
      <dgm:prSet presAssocID="{2E02182E-179C-4FF0-B93C-4F5F4668F2B1}" presName="gear2" presStyleLbl="node1" presStyleIdx="1" presStyleCnt="3" custScaleX="110853" custScaleY="109694" custLinFactNeighborX="-23998" custLinFactNeighborY="23355">
        <dgm:presLayoutVars>
          <dgm:chMax val="1"/>
          <dgm:bulletEnabled val="1"/>
        </dgm:presLayoutVars>
      </dgm:prSet>
      <dgm:spPr/>
      <dgm:t>
        <a:bodyPr/>
        <a:lstStyle/>
        <a:p>
          <a:endParaRPr lang="es-CO"/>
        </a:p>
      </dgm:t>
    </dgm:pt>
    <dgm:pt modelId="{E9B0CC12-E66C-4A02-AA45-8B3B7305BD0D}" type="pres">
      <dgm:prSet presAssocID="{2E02182E-179C-4FF0-B93C-4F5F4668F2B1}" presName="gear2srcNode" presStyleLbl="node1" presStyleIdx="1" presStyleCnt="3"/>
      <dgm:spPr/>
      <dgm:t>
        <a:bodyPr/>
        <a:lstStyle/>
        <a:p>
          <a:endParaRPr lang="es-CO"/>
        </a:p>
      </dgm:t>
    </dgm:pt>
    <dgm:pt modelId="{58B3F310-B588-4020-8F4C-A606B71D341F}" type="pres">
      <dgm:prSet presAssocID="{2E02182E-179C-4FF0-B93C-4F5F4668F2B1}" presName="gear2dstNode" presStyleLbl="node1" presStyleIdx="1" presStyleCnt="3"/>
      <dgm:spPr/>
      <dgm:t>
        <a:bodyPr/>
        <a:lstStyle/>
        <a:p>
          <a:endParaRPr lang="es-CO"/>
        </a:p>
      </dgm:t>
    </dgm:pt>
    <dgm:pt modelId="{ACD1CE46-8297-4888-90E5-3413DF59D8B3}" type="pres">
      <dgm:prSet presAssocID="{A39DD5F0-872E-4707-A50E-CA57D287C3CD}" presName="gear3" presStyleLbl="node1" presStyleIdx="2" presStyleCnt="3" custScaleX="110853" custScaleY="109694" custLinFactNeighborX="2343" custLinFactNeighborY="3518"/>
      <dgm:spPr/>
      <dgm:t>
        <a:bodyPr/>
        <a:lstStyle/>
        <a:p>
          <a:endParaRPr lang="es-CO"/>
        </a:p>
      </dgm:t>
    </dgm:pt>
    <dgm:pt modelId="{B2005064-9DF1-4316-94BB-91F4C2E86A7C}" type="pres">
      <dgm:prSet presAssocID="{A39DD5F0-872E-4707-A50E-CA57D287C3CD}" presName="gear3tx" presStyleLbl="node1" presStyleIdx="2" presStyleCnt="3">
        <dgm:presLayoutVars>
          <dgm:chMax val="1"/>
          <dgm:bulletEnabled val="1"/>
        </dgm:presLayoutVars>
      </dgm:prSet>
      <dgm:spPr/>
      <dgm:t>
        <a:bodyPr/>
        <a:lstStyle/>
        <a:p>
          <a:endParaRPr lang="es-CO"/>
        </a:p>
      </dgm:t>
    </dgm:pt>
    <dgm:pt modelId="{E35D276F-E592-4FBB-9834-661F95C5371F}" type="pres">
      <dgm:prSet presAssocID="{A39DD5F0-872E-4707-A50E-CA57D287C3CD}" presName="gear3srcNode" presStyleLbl="node1" presStyleIdx="2" presStyleCnt="3"/>
      <dgm:spPr/>
      <dgm:t>
        <a:bodyPr/>
        <a:lstStyle/>
        <a:p>
          <a:endParaRPr lang="es-CO"/>
        </a:p>
      </dgm:t>
    </dgm:pt>
    <dgm:pt modelId="{060023D2-3F53-4A69-9457-D4295991DAE2}" type="pres">
      <dgm:prSet presAssocID="{A39DD5F0-872E-4707-A50E-CA57D287C3CD}" presName="gear3dstNode" presStyleLbl="node1" presStyleIdx="2" presStyleCnt="3"/>
      <dgm:spPr/>
      <dgm:t>
        <a:bodyPr/>
        <a:lstStyle/>
        <a:p>
          <a:endParaRPr lang="es-CO"/>
        </a:p>
      </dgm:t>
    </dgm:pt>
    <dgm:pt modelId="{DC4F3AE8-66DA-457B-9322-4926FFFB8897}" type="pres">
      <dgm:prSet presAssocID="{794B0CA7-0174-4BB0-B21B-5F3990FA430D}" presName="connector1" presStyleLbl="sibTrans2D1" presStyleIdx="0" presStyleCnt="3" custLinFactNeighborX="7995" custLinFactNeighborY="-30562"/>
      <dgm:spPr/>
      <dgm:t>
        <a:bodyPr/>
        <a:lstStyle/>
        <a:p>
          <a:endParaRPr lang="es-CO"/>
        </a:p>
      </dgm:t>
    </dgm:pt>
    <dgm:pt modelId="{66B5DA57-FDFA-45B1-8B0F-B22183FC50D7}" type="pres">
      <dgm:prSet presAssocID="{AB6FB0B9-A13F-4B35-9DB5-7433E94AD440}" presName="connector2" presStyleLbl="sibTrans2D1" presStyleIdx="1" presStyleCnt="3" custLinFactNeighborX="-26813" custLinFactNeighborY="12054"/>
      <dgm:spPr/>
      <dgm:t>
        <a:bodyPr/>
        <a:lstStyle/>
        <a:p>
          <a:endParaRPr lang="es-CO"/>
        </a:p>
      </dgm:t>
    </dgm:pt>
    <dgm:pt modelId="{7C70CA8F-DF26-461D-BFCF-18B657B5B668}" type="pres">
      <dgm:prSet presAssocID="{87E1323A-DBB7-4BAF-AC05-C082CE36818C}" presName="connector3" presStyleLbl="sibTrans2D1" presStyleIdx="2" presStyleCnt="3"/>
      <dgm:spPr/>
      <dgm:t>
        <a:bodyPr/>
        <a:lstStyle/>
        <a:p>
          <a:endParaRPr lang="es-CO"/>
        </a:p>
      </dgm:t>
    </dgm:pt>
  </dgm:ptLst>
  <dgm:cxnLst>
    <dgm:cxn modelId="{E6190EDC-AE91-4729-8E23-F08DDA5FF4BE}" type="presOf" srcId="{A39DD5F0-872E-4707-A50E-CA57D287C3CD}" destId="{E35D276F-E592-4FBB-9834-661F95C5371F}" srcOrd="2" destOrd="0" presId="urn:microsoft.com/office/officeart/2005/8/layout/gear1"/>
    <dgm:cxn modelId="{1B8342AB-822A-4D0C-BD91-72BEB435227F}" type="presOf" srcId="{5BA5F510-A336-4DC8-91CE-82EA6FD949D1}" destId="{176FAD63-BB67-49FE-A6C8-F6CAAC9FED80}" srcOrd="1" destOrd="0" presId="urn:microsoft.com/office/officeart/2005/8/layout/gear1"/>
    <dgm:cxn modelId="{90E0D986-E805-4B5E-A0E6-18DE81D11D06}" type="presOf" srcId="{AB6FB0B9-A13F-4B35-9DB5-7433E94AD440}" destId="{66B5DA57-FDFA-45B1-8B0F-B22183FC50D7}" srcOrd="0" destOrd="0" presId="urn:microsoft.com/office/officeart/2005/8/layout/gear1"/>
    <dgm:cxn modelId="{09543796-2A7B-445F-AF67-2CBA3A68C794}" type="presOf" srcId="{794B0CA7-0174-4BB0-B21B-5F3990FA430D}" destId="{DC4F3AE8-66DA-457B-9322-4926FFFB8897}" srcOrd="0" destOrd="0" presId="urn:microsoft.com/office/officeart/2005/8/layout/gear1"/>
    <dgm:cxn modelId="{51227742-7ECE-4CAD-8FBE-C2884BE4D616}" type="presOf" srcId="{2E02182E-179C-4FF0-B93C-4F5F4668F2B1}" destId="{58B3F310-B588-4020-8F4C-A606B71D341F}" srcOrd="2" destOrd="0" presId="urn:microsoft.com/office/officeart/2005/8/layout/gear1"/>
    <dgm:cxn modelId="{D5C275E0-3A0E-48E9-8E35-F622FED15307}" type="presOf" srcId="{BFB8A952-F6A3-4903-BAEE-26E8E383BFA4}" destId="{59213085-0917-4503-8C6B-A18AF9E971B5}" srcOrd="0" destOrd="0" presId="urn:microsoft.com/office/officeart/2005/8/layout/gear1"/>
    <dgm:cxn modelId="{3D8076DF-773C-4249-BF6F-8EA2F831CDAB}" type="presOf" srcId="{A39DD5F0-872E-4707-A50E-CA57D287C3CD}" destId="{B2005064-9DF1-4316-94BB-91F4C2E86A7C}" srcOrd="1" destOrd="0" presId="urn:microsoft.com/office/officeart/2005/8/layout/gear1"/>
    <dgm:cxn modelId="{6A6C3089-F301-4376-917A-89CD64943B22}" type="presOf" srcId="{2E02182E-179C-4FF0-B93C-4F5F4668F2B1}" destId="{73D35C32-881B-4844-8DCD-FA99AD7191E5}" srcOrd="0" destOrd="0" presId="urn:microsoft.com/office/officeart/2005/8/layout/gear1"/>
    <dgm:cxn modelId="{F2E295E1-84E6-4CDE-A264-C17E8ACE5667}" srcId="{BFB8A952-F6A3-4903-BAEE-26E8E383BFA4}" destId="{2E02182E-179C-4FF0-B93C-4F5F4668F2B1}" srcOrd="1" destOrd="0" parTransId="{7DC74AED-78BF-426F-89A1-7882BFC89A6A}" sibTransId="{AB6FB0B9-A13F-4B35-9DB5-7433E94AD440}"/>
    <dgm:cxn modelId="{D10E5A04-0F58-49BC-AC08-6BC235DDF17B}" type="presOf" srcId="{A39DD5F0-872E-4707-A50E-CA57D287C3CD}" destId="{060023D2-3F53-4A69-9457-D4295991DAE2}" srcOrd="3" destOrd="0" presId="urn:microsoft.com/office/officeart/2005/8/layout/gear1"/>
    <dgm:cxn modelId="{7015F066-08F3-49A3-AA1A-520623DFC94E}" type="presOf" srcId="{87E1323A-DBB7-4BAF-AC05-C082CE36818C}" destId="{7C70CA8F-DF26-461D-BFCF-18B657B5B668}" srcOrd="0" destOrd="0" presId="urn:microsoft.com/office/officeart/2005/8/layout/gear1"/>
    <dgm:cxn modelId="{609AAB7B-99E8-4EF2-BBCD-B5B9381FDE06}" type="presOf" srcId="{A39DD5F0-872E-4707-A50E-CA57D287C3CD}" destId="{ACD1CE46-8297-4888-90E5-3413DF59D8B3}" srcOrd="0" destOrd="0" presId="urn:microsoft.com/office/officeart/2005/8/layout/gear1"/>
    <dgm:cxn modelId="{587D4132-FF79-4BBF-A5EF-11FACD7B4F74}" srcId="{BFB8A952-F6A3-4903-BAEE-26E8E383BFA4}" destId="{5BA5F510-A336-4DC8-91CE-82EA6FD949D1}" srcOrd="0" destOrd="0" parTransId="{00347CEB-FA3C-4B4B-BF50-C32F0CC9EEFF}" sibTransId="{794B0CA7-0174-4BB0-B21B-5F3990FA430D}"/>
    <dgm:cxn modelId="{BE922A8A-6FD3-40F5-8BDE-4696A8A23B3B}" srcId="{BFB8A952-F6A3-4903-BAEE-26E8E383BFA4}" destId="{A39DD5F0-872E-4707-A50E-CA57D287C3CD}" srcOrd="2" destOrd="0" parTransId="{F95C8379-5FD8-4C8C-B6A8-77DBD296F4A3}" sibTransId="{87E1323A-DBB7-4BAF-AC05-C082CE36818C}"/>
    <dgm:cxn modelId="{812066C4-725A-4AD9-8D8B-216F2C2192C6}" type="presOf" srcId="{5BA5F510-A336-4DC8-91CE-82EA6FD949D1}" destId="{81169DD2-1DC5-47FA-8537-0627F5C5F5DA}" srcOrd="0" destOrd="0" presId="urn:microsoft.com/office/officeart/2005/8/layout/gear1"/>
    <dgm:cxn modelId="{0913A9F1-3C0A-4D92-9EF3-7E39C3E0DB3E}" type="presOf" srcId="{5BA5F510-A336-4DC8-91CE-82EA6FD949D1}" destId="{01714AD0-0C8B-42DC-A1AB-196C7C41A3A6}" srcOrd="2" destOrd="0" presId="urn:microsoft.com/office/officeart/2005/8/layout/gear1"/>
    <dgm:cxn modelId="{08A6A49A-CA17-4C6C-A7F6-36E5D39A41F4}" type="presOf" srcId="{2E02182E-179C-4FF0-B93C-4F5F4668F2B1}" destId="{E9B0CC12-E66C-4A02-AA45-8B3B7305BD0D}" srcOrd="1" destOrd="0" presId="urn:microsoft.com/office/officeart/2005/8/layout/gear1"/>
    <dgm:cxn modelId="{331573B1-A574-4E3A-ACE1-81F9BA007E9B}" type="presParOf" srcId="{59213085-0917-4503-8C6B-A18AF9E971B5}" destId="{81169DD2-1DC5-47FA-8537-0627F5C5F5DA}" srcOrd="0" destOrd="0" presId="urn:microsoft.com/office/officeart/2005/8/layout/gear1"/>
    <dgm:cxn modelId="{D7533080-7C09-4647-AD4F-7C4E6F503DC9}" type="presParOf" srcId="{59213085-0917-4503-8C6B-A18AF9E971B5}" destId="{176FAD63-BB67-49FE-A6C8-F6CAAC9FED80}" srcOrd="1" destOrd="0" presId="urn:microsoft.com/office/officeart/2005/8/layout/gear1"/>
    <dgm:cxn modelId="{3A27D420-0E21-46E4-ACFC-336D2F309FDF}" type="presParOf" srcId="{59213085-0917-4503-8C6B-A18AF9E971B5}" destId="{01714AD0-0C8B-42DC-A1AB-196C7C41A3A6}" srcOrd="2" destOrd="0" presId="urn:microsoft.com/office/officeart/2005/8/layout/gear1"/>
    <dgm:cxn modelId="{890AF158-DAA9-4D33-9827-08D303B67EFC}" type="presParOf" srcId="{59213085-0917-4503-8C6B-A18AF9E971B5}" destId="{73D35C32-881B-4844-8DCD-FA99AD7191E5}" srcOrd="3" destOrd="0" presId="urn:microsoft.com/office/officeart/2005/8/layout/gear1"/>
    <dgm:cxn modelId="{A1301D8B-2391-4FFD-8F57-5FA18A5D8A7E}" type="presParOf" srcId="{59213085-0917-4503-8C6B-A18AF9E971B5}" destId="{E9B0CC12-E66C-4A02-AA45-8B3B7305BD0D}" srcOrd="4" destOrd="0" presId="urn:microsoft.com/office/officeart/2005/8/layout/gear1"/>
    <dgm:cxn modelId="{34053A30-E60B-4C5A-9F36-49F2324EFCC9}" type="presParOf" srcId="{59213085-0917-4503-8C6B-A18AF9E971B5}" destId="{58B3F310-B588-4020-8F4C-A606B71D341F}" srcOrd="5" destOrd="0" presId="urn:microsoft.com/office/officeart/2005/8/layout/gear1"/>
    <dgm:cxn modelId="{A3F9DD28-D1A8-4CE3-AECD-AD692E05751B}" type="presParOf" srcId="{59213085-0917-4503-8C6B-A18AF9E971B5}" destId="{ACD1CE46-8297-4888-90E5-3413DF59D8B3}" srcOrd="6" destOrd="0" presId="urn:microsoft.com/office/officeart/2005/8/layout/gear1"/>
    <dgm:cxn modelId="{8240C000-EC74-48CE-A39A-7255A1CEB8F9}" type="presParOf" srcId="{59213085-0917-4503-8C6B-A18AF9E971B5}" destId="{B2005064-9DF1-4316-94BB-91F4C2E86A7C}" srcOrd="7" destOrd="0" presId="urn:microsoft.com/office/officeart/2005/8/layout/gear1"/>
    <dgm:cxn modelId="{ADC0F605-069D-4FFB-BA75-8DD61952A023}" type="presParOf" srcId="{59213085-0917-4503-8C6B-A18AF9E971B5}" destId="{E35D276F-E592-4FBB-9834-661F95C5371F}" srcOrd="8" destOrd="0" presId="urn:microsoft.com/office/officeart/2005/8/layout/gear1"/>
    <dgm:cxn modelId="{C3A5519B-D13B-4FE6-AD3C-E5FD1346DFE1}" type="presParOf" srcId="{59213085-0917-4503-8C6B-A18AF9E971B5}" destId="{060023D2-3F53-4A69-9457-D4295991DAE2}" srcOrd="9" destOrd="0" presId="urn:microsoft.com/office/officeart/2005/8/layout/gear1"/>
    <dgm:cxn modelId="{BD6F662F-F661-4ED8-883B-20B7E12FDBDF}" type="presParOf" srcId="{59213085-0917-4503-8C6B-A18AF9E971B5}" destId="{DC4F3AE8-66DA-457B-9322-4926FFFB8897}" srcOrd="10" destOrd="0" presId="urn:microsoft.com/office/officeart/2005/8/layout/gear1"/>
    <dgm:cxn modelId="{F1FC10DD-9F7E-4023-A6DF-6288ED862E5C}" type="presParOf" srcId="{59213085-0917-4503-8C6B-A18AF9E971B5}" destId="{66B5DA57-FDFA-45B1-8B0F-B22183FC50D7}" srcOrd="11" destOrd="0" presId="urn:microsoft.com/office/officeart/2005/8/layout/gear1"/>
    <dgm:cxn modelId="{9D62C1FF-39D4-40DB-8877-EF40774F8600}" type="presParOf" srcId="{59213085-0917-4503-8C6B-A18AF9E971B5}" destId="{7C70CA8F-DF26-461D-BFCF-18B657B5B668}"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2987818" y="1440160"/>
          <a:ext cx="2844834" cy="2880320"/>
        </a:xfrm>
        <a:prstGeom prst="ellipse">
          <a:avLst/>
        </a:prstGeom>
        <a:solidFill>
          <a:srgbClr val="FFC000"/>
        </a:solidFill>
        <a:ln>
          <a:solidFill>
            <a:srgbClr val="FFC00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s-ES" sz="4000" kern="1200" dirty="0" smtClean="0">
              <a:latin typeface="Berlin Sans FB Demi" panose="020E0802020502020306" pitchFamily="34" charset="0"/>
            </a:rPr>
            <a:t>Físicos</a:t>
          </a:r>
          <a:endParaRPr lang="es-ES" sz="4000" kern="1200" dirty="0">
            <a:latin typeface="Berlin Sans FB Demi" panose="020E0802020502020306" pitchFamily="34" charset="0"/>
          </a:endParaRPr>
        </a:p>
      </dsp:txBody>
      <dsp:txXfrm>
        <a:off x="3404435" y="2160240"/>
        <a:ext cx="2011601" cy="14401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1404155" y="0"/>
          <a:ext cx="4608512" cy="4608512"/>
        </a:xfrm>
        <a:prstGeom prst="ellipse">
          <a:avLst/>
        </a:prstGeom>
        <a:solidFill>
          <a:srgbClr val="00CC66"/>
        </a:solidFill>
        <a:ln>
          <a:solidFill>
            <a:srgbClr val="00CC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s-ES" sz="3600" kern="1200" dirty="0" smtClean="0">
              <a:latin typeface="Berlin Sans FB Demi" panose="020E0802020502020306" pitchFamily="34" charset="0"/>
            </a:rPr>
            <a:t>Emocionales </a:t>
          </a:r>
          <a:endParaRPr lang="es-ES" sz="3600" kern="1200" dirty="0">
            <a:latin typeface="Berlin Sans FB Demi" panose="020E0802020502020306" pitchFamily="34" charset="0"/>
          </a:endParaRPr>
        </a:p>
      </dsp:txBody>
      <dsp:txXfrm>
        <a:off x="2079056" y="1152128"/>
        <a:ext cx="3258710" cy="23042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1529915" y="0"/>
          <a:ext cx="5760640" cy="5760640"/>
        </a:xfrm>
        <a:prstGeom prst="ellipse">
          <a:avLst/>
        </a:prstGeom>
        <a:solidFill>
          <a:srgbClr val="0033CC"/>
        </a:solidFill>
        <a:ln>
          <a:solidFill>
            <a:srgbClr val="0033CC"/>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s-ES" sz="4000" kern="1200" dirty="0" smtClean="0">
              <a:latin typeface="Berlin Sans FB Demi" panose="020E0802020502020306" pitchFamily="34" charset="0"/>
            </a:rPr>
            <a:t>Mentales</a:t>
          </a:r>
          <a:endParaRPr lang="es-ES" sz="4000" kern="1200" dirty="0">
            <a:latin typeface="Berlin Sans FB Demi" panose="020E0802020502020306" pitchFamily="34" charset="0"/>
          </a:endParaRPr>
        </a:p>
      </dsp:txBody>
      <dsp:txXfrm>
        <a:off x="2373542" y="1440160"/>
        <a:ext cx="4073387" cy="28803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791105" y="0"/>
          <a:ext cx="7238261" cy="6192688"/>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1376" tIns="341376" rIns="341376" bIns="341376" numCol="1" spcCol="1270" anchor="ctr" anchorCtr="0">
          <a:noAutofit/>
        </a:bodyPr>
        <a:lstStyle/>
        <a:p>
          <a:pPr lvl="0" algn="ctr" defTabSz="2133600">
            <a:lnSpc>
              <a:spcPct val="90000"/>
            </a:lnSpc>
            <a:spcBef>
              <a:spcPct val="0"/>
            </a:spcBef>
            <a:spcAft>
              <a:spcPct val="35000"/>
            </a:spcAft>
          </a:pPr>
          <a:r>
            <a:rPr lang="es-ES" sz="4800" b="1" kern="1200" dirty="0" smtClean="0">
              <a:latin typeface="Berlin Sans FB Demi" panose="020E0802020502020306" pitchFamily="34" charset="0"/>
            </a:rPr>
            <a:t>Energético </a:t>
          </a:r>
        </a:p>
        <a:p>
          <a:pPr lvl="0" algn="ctr" defTabSz="2133600">
            <a:lnSpc>
              <a:spcPct val="90000"/>
            </a:lnSpc>
            <a:spcBef>
              <a:spcPct val="0"/>
            </a:spcBef>
            <a:spcAft>
              <a:spcPct val="35000"/>
            </a:spcAft>
          </a:pPr>
          <a:r>
            <a:rPr lang="es-ES" sz="4800" b="1" kern="1200" dirty="0" smtClean="0">
              <a:latin typeface="Berlin Sans FB Demi" panose="020E0802020502020306" pitchFamily="34" charset="0"/>
            </a:rPr>
            <a:t> espirituales </a:t>
          </a:r>
        </a:p>
        <a:p>
          <a:pPr lvl="0" algn="ctr" defTabSz="2133600">
            <a:lnSpc>
              <a:spcPct val="90000"/>
            </a:lnSpc>
            <a:spcBef>
              <a:spcPct val="0"/>
            </a:spcBef>
            <a:spcAft>
              <a:spcPct val="35000"/>
            </a:spcAft>
          </a:pPr>
          <a:r>
            <a:rPr lang="es-ES" sz="4800" b="1" kern="1200" dirty="0" smtClean="0">
              <a:latin typeface="Berlin Sans FB Demi" panose="020E0802020502020306" pitchFamily="34" charset="0"/>
            </a:rPr>
            <a:t>con propósito.  </a:t>
          </a:r>
          <a:endParaRPr lang="es-ES" sz="4800" b="1" kern="1200" dirty="0">
            <a:latin typeface="Berlin Sans FB Demi" panose="020E0802020502020306" pitchFamily="34" charset="0"/>
          </a:endParaRPr>
        </a:p>
      </dsp:txBody>
      <dsp:txXfrm>
        <a:off x="1851124" y="1548172"/>
        <a:ext cx="5118223" cy="30963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681441" y="0"/>
          <a:ext cx="6059939" cy="518457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latin typeface="Berlin Sans FB Demi" panose="020E0802020502020306" pitchFamily="34" charset="0"/>
            </a:rPr>
            <a:t>Energético espirituales</a:t>
          </a:r>
          <a:endParaRPr lang="es-ES" sz="2000" b="1" kern="1200" dirty="0">
            <a:latin typeface="Berlin Sans FB Demi" panose="020E0802020502020306" pitchFamily="34" charset="0"/>
          </a:endParaRPr>
        </a:p>
      </dsp:txBody>
      <dsp:txXfrm>
        <a:off x="2864231" y="259228"/>
        <a:ext cx="1694359" cy="777686"/>
      </dsp:txXfrm>
    </dsp:sp>
    <dsp:sp modelId="{A460D267-6A96-4BA1-AF5E-6B3096B803D6}">
      <dsp:nvSpPr>
        <dsp:cNvPr id="0" name=""/>
        <dsp:cNvSpPr/>
      </dsp:nvSpPr>
      <dsp:spPr>
        <a:xfrm>
          <a:off x="1420181" y="1036915"/>
          <a:ext cx="4490464" cy="4147660"/>
        </a:xfrm>
        <a:prstGeom prst="ellipse">
          <a:avLst/>
        </a:prstGeom>
        <a:solidFill>
          <a:srgbClr val="0033CC"/>
        </a:solidFill>
        <a:ln>
          <a:solidFill>
            <a:srgbClr val="0033CC"/>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latin typeface="Berlin Sans FB Demi" panose="020E0802020502020306" pitchFamily="34" charset="0"/>
            </a:rPr>
            <a:t>Mentales</a:t>
          </a:r>
          <a:endParaRPr lang="es-ES" sz="2000" b="1" kern="1200" dirty="0">
            <a:latin typeface="Berlin Sans FB Demi" panose="020E0802020502020306" pitchFamily="34" charset="0"/>
          </a:endParaRPr>
        </a:p>
      </dsp:txBody>
      <dsp:txXfrm>
        <a:off x="2880705" y="1285774"/>
        <a:ext cx="1569417" cy="746578"/>
      </dsp:txXfrm>
    </dsp:sp>
    <dsp:sp modelId="{2DE43423-1E10-48EF-95E6-B4A47F86324F}">
      <dsp:nvSpPr>
        <dsp:cNvPr id="0" name=""/>
        <dsp:cNvSpPr/>
      </dsp:nvSpPr>
      <dsp:spPr>
        <a:xfrm>
          <a:off x="1872214" y="2073830"/>
          <a:ext cx="3678394" cy="3110745"/>
        </a:xfrm>
        <a:prstGeom prst="ellipse">
          <a:avLst/>
        </a:prstGeom>
        <a:solidFill>
          <a:srgbClr val="00CC66"/>
        </a:solidFill>
        <a:ln>
          <a:solidFill>
            <a:srgbClr val="00CC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latin typeface="Berlin Sans FB Demi" panose="020E0802020502020306" pitchFamily="34" charset="0"/>
            </a:rPr>
            <a:t>Emocionales</a:t>
          </a:r>
          <a:endParaRPr lang="es-ES" sz="2000" b="1" kern="1200" dirty="0">
            <a:latin typeface="Berlin Sans FB Demi" panose="020E0802020502020306" pitchFamily="34" charset="0"/>
          </a:endParaRPr>
        </a:p>
      </dsp:txBody>
      <dsp:txXfrm>
        <a:off x="2854345" y="2307136"/>
        <a:ext cx="1714131" cy="699917"/>
      </dsp:txXfrm>
    </dsp:sp>
    <dsp:sp modelId="{583A10F5-E9C9-44EA-9E66-E0E98294518F}">
      <dsp:nvSpPr>
        <dsp:cNvPr id="0" name=""/>
        <dsp:cNvSpPr/>
      </dsp:nvSpPr>
      <dsp:spPr>
        <a:xfrm>
          <a:off x="2520275" y="3110745"/>
          <a:ext cx="2382271" cy="2073830"/>
        </a:xfrm>
        <a:prstGeom prst="ellipse">
          <a:avLst/>
        </a:prstGeom>
        <a:solidFill>
          <a:srgbClr val="FFC000"/>
        </a:solidFill>
        <a:ln>
          <a:solidFill>
            <a:srgbClr val="FFC00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latin typeface="Berlin Sans FB Demi" panose="020E0802020502020306" pitchFamily="34" charset="0"/>
            </a:rPr>
            <a:t>Físicos</a:t>
          </a:r>
          <a:endParaRPr lang="es-ES" sz="2000" b="1" kern="1200" dirty="0">
            <a:latin typeface="Berlin Sans FB Demi" panose="020E0802020502020306" pitchFamily="34" charset="0"/>
          </a:endParaRPr>
        </a:p>
      </dsp:txBody>
      <dsp:txXfrm>
        <a:off x="2869151" y="3629203"/>
        <a:ext cx="1684520" cy="10369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1266568" y="0"/>
          <a:ext cx="7446352" cy="6237312"/>
        </a:xfrm>
        <a:prstGeom prst="ellipse">
          <a:avLst/>
        </a:prstGeom>
        <a:solidFill>
          <a:srgbClr val="FFC000"/>
        </a:solidFill>
        <a:ln>
          <a:solidFill>
            <a:srgbClr val="FFC00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s-ES" sz="4000" kern="1200" dirty="0" smtClean="0">
              <a:latin typeface="Berlin Sans FB Demi" panose="020E0802020502020306" pitchFamily="34" charset="0"/>
            </a:rPr>
            <a:t>Físico</a:t>
          </a:r>
          <a:r>
            <a:rPr lang="es-ES" sz="1600" kern="1200" dirty="0" smtClean="0">
              <a:latin typeface="Berlin Sans FB Demi" panose="020E0802020502020306" pitchFamily="34" charset="0"/>
            </a:rPr>
            <a:t>  </a:t>
          </a:r>
          <a:endParaRPr lang="es-ES" sz="1600" kern="1200" dirty="0">
            <a:latin typeface="Berlin Sans FB Demi" panose="020E0802020502020306" pitchFamily="34" charset="0"/>
          </a:endParaRPr>
        </a:p>
      </dsp:txBody>
      <dsp:txXfrm>
        <a:off x="3948744" y="311865"/>
        <a:ext cx="2082000" cy="935596"/>
      </dsp:txXfrm>
    </dsp:sp>
    <dsp:sp modelId="{A460D267-6A96-4BA1-AF5E-6B3096B803D6}">
      <dsp:nvSpPr>
        <dsp:cNvPr id="0" name=""/>
        <dsp:cNvSpPr/>
      </dsp:nvSpPr>
      <dsp:spPr>
        <a:xfrm>
          <a:off x="4032429" y="1052758"/>
          <a:ext cx="4557778" cy="4179498"/>
        </a:xfrm>
        <a:prstGeom prst="ellipse">
          <a:avLst/>
        </a:prstGeom>
        <a:solidFill>
          <a:srgbClr val="0033CC"/>
        </a:solidFill>
        <a:ln>
          <a:solidFill>
            <a:srgbClr val="0033CC"/>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s-ES" sz="2800" kern="1200" dirty="0" smtClean="0">
              <a:latin typeface="Berlin Sans FB Demi" panose="020E0802020502020306" pitchFamily="34" charset="0"/>
            </a:rPr>
            <a:t>Mental</a:t>
          </a:r>
          <a:r>
            <a:rPr lang="es-ES" sz="1600" kern="1200" dirty="0" smtClean="0">
              <a:latin typeface="Berlin Sans FB Demi" panose="020E0802020502020306" pitchFamily="34" charset="0"/>
            </a:rPr>
            <a:t> </a:t>
          </a:r>
          <a:endParaRPr lang="es-ES" sz="1600" kern="1200" dirty="0">
            <a:latin typeface="Berlin Sans FB Demi" panose="020E0802020502020306" pitchFamily="34" charset="0"/>
          </a:endParaRPr>
        </a:p>
      </dsp:txBody>
      <dsp:txXfrm>
        <a:off x="5514847" y="1303528"/>
        <a:ext cx="1592943" cy="752309"/>
      </dsp:txXfrm>
    </dsp:sp>
    <dsp:sp modelId="{2DE43423-1E10-48EF-95E6-B4A47F86324F}">
      <dsp:nvSpPr>
        <dsp:cNvPr id="0" name=""/>
        <dsp:cNvSpPr/>
      </dsp:nvSpPr>
      <dsp:spPr>
        <a:xfrm>
          <a:off x="2376248" y="2902152"/>
          <a:ext cx="2876623" cy="2183046"/>
        </a:xfrm>
        <a:prstGeom prst="ellipse">
          <a:avLst/>
        </a:prstGeom>
        <a:solidFill>
          <a:srgbClr val="00CC66"/>
        </a:solidFill>
        <a:ln>
          <a:solidFill>
            <a:srgbClr val="00CC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1" kern="1200" dirty="0" smtClean="0">
              <a:latin typeface="Berlin Sans FB Demi" panose="020E0802020502020306" pitchFamily="34" charset="0"/>
            </a:rPr>
            <a:t>Emocional</a:t>
          </a:r>
          <a:r>
            <a:rPr lang="es-ES" sz="1600" b="1" kern="1200" dirty="0" smtClean="0">
              <a:latin typeface="Berlin Sans FB Demi" panose="020E0802020502020306" pitchFamily="34" charset="0"/>
            </a:rPr>
            <a:t> </a:t>
          </a:r>
          <a:endParaRPr lang="es-ES" sz="1600" b="1" kern="1200" dirty="0">
            <a:latin typeface="Berlin Sans FB Demi" panose="020E0802020502020306" pitchFamily="34" charset="0"/>
          </a:endParaRPr>
        </a:p>
      </dsp:txBody>
      <dsp:txXfrm>
        <a:off x="3144306" y="3065881"/>
        <a:ext cx="1340506" cy="491185"/>
      </dsp:txXfrm>
    </dsp:sp>
    <dsp:sp modelId="{583A10F5-E9C9-44EA-9E66-E0E98294518F}">
      <dsp:nvSpPr>
        <dsp:cNvPr id="0" name=""/>
        <dsp:cNvSpPr/>
      </dsp:nvSpPr>
      <dsp:spPr>
        <a:xfrm>
          <a:off x="2952326" y="4653134"/>
          <a:ext cx="1725290" cy="1056800"/>
        </a:xfrm>
        <a:prstGeom prst="ellipse">
          <a:avLst/>
        </a:prstGeom>
        <a:solidFill>
          <a:srgbClr val="7030A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ES" sz="1600" kern="1200" dirty="0" smtClean="0">
              <a:latin typeface="Berlin Sans FB Demi" panose="020E0802020502020306" pitchFamily="34" charset="0"/>
            </a:rPr>
            <a:t>Energético </a:t>
          </a:r>
        </a:p>
        <a:p>
          <a:pPr lvl="0" algn="ctr" defTabSz="711200">
            <a:lnSpc>
              <a:spcPct val="90000"/>
            </a:lnSpc>
            <a:spcBef>
              <a:spcPct val="0"/>
            </a:spcBef>
            <a:spcAft>
              <a:spcPct val="35000"/>
            </a:spcAft>
          </a:pPr>
          <a:r>
            <a:rPr lang="es-ES" sz="1600" kern="1200" dirty="0" smtClean="0">
              <a:latin typeface="Berlin Sans FB Demi" panose="020E0802020502020306" pitchFamily="34" charset="0"/>
            </a:rPr>
            <a:t>Espiritual</a:t>
          </a:r>
          <a:endParaRPr lang="es-ES" sz="1600" kern="1200" dirty="0">
            <a:latin typeface="Berlin Sans FB Demi" panose="020E0802020502020306" pitchFamily="34" charset="0"/>
          </a:endParaRPr>
        </a:p>
      </dsp:txBody>
      <dsp:txXfrm>
        <a:off x="3204989" y="4917334"/>
        <a:ext cx="1219964" cy="5284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432065" y="0"/>
          <a:ext cx="5845690" cy="4896544"/>
        </a:xfrm>
        <a:prstGeom prst="ellipse">
          <a:avLst/>
        </a:prstGeom>
        <a:solidFill>
          <a:srgbClr val="FFC000"/>
        </a:solidFill>
        <a:ln>
          <a:solidFill>
            <a:srgbClr val="FFC00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s-ES" sz="3600" b="1" kern="1200" dirty="0" smtClean="0">
              <a:latin typeface="Berlin Sans FB Demi" panose="020E0802020502020306" pitchFamily="34" charset="0"/>
            </a:rPr>
            <a:t>LO FÍSICO</a:t>
          </a:r>
          <a:r>
            <a:rPr lang="es-ES" sz="2400" b="1" kern="1200" dirty="0" smtClean="0">
              <a:latin typeface="Berlin Sans FB Demi" panose="020E0802020502020306" pitchFamily="34" charset="0"/>
            </a:rPr>
            <a:t>  </a:t>
          </a:r>
          <a:endParaRPr lang="es-ES" sz="1600" b="1" kern="1200" dirty="0">
            <a:latin typeface="Berlin Sans FB Demi" panose="020E0802020502020306" pitchFamily="34" charset="0"/>
          </a:endParaRPr>
        </a:p>
      </dsp:txBody>
      <dsp:txXfrm>
        <a:off x="1288146" y="1224136"/>
        <a:ext cx="4133527" cy="24482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1516649" y="1611550"/>
          <a:ext cx="1237160" cy="1693714"/>
        </a:xfrm>
        <a:prstGeom prst="ellipse">
          <a:avLst/>
        </a:prstGeom>
        <a:solidFill>
          <a:srgbClr val="FFC000"/>
        </a:solidFill>
        <a:ln>
          <a:solidFill>
            <a:srgbClr val="FFC00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es-ES" sz="1600" kern="1200" dirty="0"/>
        </a:p>
      </dsp:txBody>
      <dsp:txXfrm>
        <a:off x="1810475" y="1738579"/>
        <a:ext cx="649509" cy="287931"/>
      </dsp:txXfrm>
    </dsp:sp>
    <dsp:sp modelId="{A460D267-6A96-4BA1-AF5E-6B3096B803D6}">
      <dsp:nvSpPr>
        <dsp:cNvPr id="0" name=""/>
        <dsp:cNvSpPr/>
      </dsp:nvSpPr>
      <dsp:spPr>
        <a:xfrm>
          <a:off x="509271" y="0"/>
          <a:ext cx="4747321" cy="4256688"/>
        </a:xfrm>
        <a:prstGeom prst="ellipse">
          <a:avLst/>
        </a:prstGeom>
        <a:solidFill>
          <a:srgbClr val="0033CC"/>
        </a:solidFill>
        <a:ln>
          <a:solidFill>
            <a:srgbClr val="0033CC"/>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s-ES" sz="3600" kern="1200" dirty="0" smtClean="0">
              <a:latin typeface="Berlin Sans FB Demi" panose="020E0802020502020306" pitchFamily="34" charset="0"/>
            </a:rPr>
            <a:t>MENTAL</a:t>
          </a:r>
          <a:r>
            <a:rPr lang="es-ES" sz="2400" kern="1200" dirty="0" smtClean="0">
              <a:latin typeface="Berlin Sans FB Demi" panose="020E0802020502020306" pitchFamily="34" charset="0"/>
            </a:rPr>
            <a:t> </a:t>
          </a:r>
          <a:endParaRPr lang="es-ES" sz="2400" kern="1200" dirty="0">
            <a:latin typeface="Berlin Sans FB Demi" panose="020E0802020502020306" pitchFamily="34" charset="0"/>
          </a:endParaRPr>
        </a:p>
      </dsp:txBody>
      <dsp:txXfrm>
        <a:off x="1204500" y="1064172"/>
        <a:ext cx="3356863" cy="21283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1512169" y="739035"/>
          <a:ext cx="3827187" cy="3293415"/>
        </a:xfrm>
        <a:prstGeom prst="ellipse">
          <a:avLst/>
        </a:prstGeom>
        <a:solidFill>
          <a:srgbClr val="00CC66"/>
        </a:solidFill>
        <a:ln>
          <a:solidFill>
            <a:srgbClr val="00CC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s-ES" sz="3000" kern="1200" dirty="0" smtClean="0">
              <a:latin typeface="Berlin Sans FB Demi" panose="020E0802020502020306" pitchFamily="34" charset="0"/>
            </a:rPr>
            <a:t>EMOCIONAL </a:t>
          </a:r>
          <a:endParaRPr lang="es-ES" sz="3000" kern="1200" dirty="0">
            <a:latin typeface="Berlin Sans FB Demi" panose="020E0802020502020306" pitchFamily="34" charset="0"/>
          </a:endParaRPr>
        </a:p>
      </dsp:txBody>
      <dsp:txXfrm>
        <a:off x="2072648" y="1562389"/>
        <a:ext cx="2706230" cy="164670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1440165" y="0"/>
          <a:ext cx="5760640" cy="5760640"/>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kern="1200" dirty="0" smtClean="0">
              <a:latin typeface="Berlin Sans FB Demi" panose="020E0802020502020306" pitchFamily="34" charset="0"/>
            </a:rPr>
            <a:t>ESPIRITUAL</a:t>
          </a:r>
          <a:endParaRPr lang="es-ES" sz="1800" kern="1200" dirty="0">
            <a:latin typeface="Berlin Sans FB Demi" panose="020E0802020502020306" pitchFamily="34" charset="0"/>
          </a:endParaRPr>
        </a:p>
      </dsp:txBody>
      <dsp:txXfrm>
        <a:off x="3515147" y="288031"/>
        <a:ext cx="1610674" cy="864096"/>
      </dsp:txXfrm>
    </dsp:sp>
    <dsp:sp modelId="{A460D267-6A96-4BA1-AF5E-6B3096B803D6}">
      <dsp:nvSpPr>
        <dsp:cNvPr id="0" name=""/>
        <dsp:cNvSpPr/>
      </dsp:nvSpPr>
      <dsp:spPr>
        <a:xfrm>
          <a:off x="2105979" y="1152127"/>
          <a:ext cx="4608512" cy="4608512"/>
        </a:xfrm>
        <a:prstGeom prst="ellipse">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kern="1200" dirty="0" smtClean="0">
              <a:latin typeface="Berlin Sans FB Demi" panose="020E0802020502020306" pitchFamily="34" charset="0"/>
            </a:rPr>
            <a:t>MENTAL</a:t>
          </a:r>
          <a:endParaRPr lang="es-ES" sz="1800" kern="1200" dirty="0">
            <a:latin typeface="Berlin Sans FB Demi" panose="020E0802020502020306" pitchFamily="34" charset="0"/>
          </a:endParaRPr>
        </a:p>
      </dsp:txBody>
      <dsp:txXfrm>
        <a:off x="3604898" y="1428638"/>
        <a:ext cx="1610674" cy="829532"/>
      </dsp:txXfrm>
    </dsp:sp>
    <dsp:sp modelId="{2DE43423-1E10-48EF-95E6-B4A47F86324F}">
      <dsp:nvSpPr>
        <dsp:cNvPr id="0" name=""/>
        <dsp:cNvSpPr/>
      </dsp:nvSpPr>
      <dsp:spPr>
        <a:xfrm>
          <a:off x="2682043" y="2304255"/>
          <a:ext cx="3456384" cy="3456384"/>
        </a:xfrm>
        <a:prstGeom prst="ellipse">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kern="1200" dirty="0" smtClean="0">
              <a:latin typeface="Berlin Sans FB Demi" panose="020E0802020502020306" pitchFamily="34" charset="0"/>
            </a:rPr>
            <a:t>EMOCIONAL</a:t>
          </a:r>
          <a:endParaRPr lang="es-ES" sz="1800" kern="1200" dirty="0">
            <a:latin typeface="Berlin Sans FB Demi" panose="020E0802020502020306" pitchFamily="34" charset="0"/>
          </a:endParaRPr>
        </a:p>
      </dsp:txBody>
      <dsp:txXfrm>
        <a:off x="3604898" y="2563484"/>
        <a:ext cx="1610674" cy="777686"/>
      </dsp:txXfrm>
    </dsp:sp>
    <dsp:sp modelId="{583A10F5-E9C9-44EA-9E66-E0E98294518F}">
      <dsp:nvSpPr>
        <dsp:cNvPr id="0" name=""/>
        <dsp:cNvSpPr/>
      </dsp:nvSpPr>
      <dsp:spPr>
        <a:xfrm>
          <a:off x="3258107" y="3456384"/>
          <a:ext cx="2304256" cy="2304256"/>
        </a:xfrm>
        <a:prstGeom prst="ellipse">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kern="1200" dirty="0" smtClean="0">
              <a:latin typeface="Berlin Sans FB Demi" panose="020E0802020502020306" pitchFamily="34" charset="0"/>
            </a:rPr>
            <a:t>FÍSICO</a:t>
          </a:r>
          <a:endParaRPr lang="es-ES" sz="1800" kern="1200" dirty="0">
            <a:latin typeface="Berlin Sans FB Demi" panose="020E0802020502020306" pitchFamily="34" charset="0"/>
          </a:endParaRPr>
        </a:p>
      </dsp:txBody>
      <dsp:txXfrm>
        <a:off x="3595558" y="4032448"/>
        <a:ext cx="1629355" cy="115212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1529915" y="0"/>
          <a:ext cx="5760640" cy="5760640"/>
        </a:xfrm>
        <a:prstGeom prst="ellipse">
          <a:avLst/>
        </a:prstGeom>
        <a:solidFill>
          <a:schemeClr val="accent5">
            <a:lumMod val="60000"/>
            <a:lumOff val="4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 sz="2200" kern="1200" dirty="0" smtClean="0">
              <a:latin typeface="Berlin Sans FB Demi" panose="020E0802020502020306" pitchFamily="34" charset="0"/>
            </a:rPr>
            <a:t>Físico </a:t>
          </a:r>
          <a:endParaRPr lang="es-ES" sz="2200" kern="1200" dirty="0">
            <a:latin typeface="Berlin Sans FB Demi" panose="020E0802020502020306" pitchFamily="34" charset="0"/>
          </a:endParaRPr>
        </a:p>
      </dsp:txBody>
      <dsp:txXfrm>
        <a:off x="3604898" y="288031"/>
        <a:ext cx="1610674" cy="864096"/>
      </dsp:txXfrm>
    </dsp:sp>
    <dsp:sp modelId="{A460D267-6A96-4BA1-AF5E-6B3096B803D6}">
      <dsp:nvSpPr>
        <dsp:cNvPr id="0" name=""/>
        <dsp:cNvSpPr/>
      </dsp:nvSpPr>
      <dsp:spPr>
        <a:xfrm>
          <a:off x="2160222" y="864095"/>
          <a:ext cx="4608512" cy="4608512"/>
        </a:xfrm>
        <a:prstGeom prst="ellipse">
          <a:avLst/>
        </a:prstGeom>
        <a:solidFill>
          <a:srgbClr val="3333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 sz="2200" kern="1200" dirty="0" smtClean="0">
              <a:latin typeface="Berlin Sans FB Demi" panose="020E0802020502020306" pitchFamily="34" charset="0"/>
            </a:rPr>
            <a:t>Emocional </a:t>
          </a:r>
          <a:endParaRPr lang="es-ES" sz="2200" kern="1200" dirty="0">
            <a:latin typeface="Berlin Sans FB Demi" panose="020E0802020502020306" pitchFamily="34" charset="0"/>
          </a:endParaRPr>
        </a:p>
      </dsp:txBody>
      <dsp:txXfrm>
        <a:off x="3659140" y="1140606"/>
        <a:ext cx="1610674" cy="829532"/>
      </dsp:txXfrm>
    </dsp:sp>
    <dsp:sp modelId="{2DE43423-1E10-48EF-95E6-B4A47F86324F}">
      <dsp:nvSpPr>
        <dsp:cNvPr id="0" name=""/>
        <dsp:cNvSpPr/>
      </dsp:nvSpPr>
      <dsp:spPr>
        <a:xfrm>
          <a:off x="2682043" y="1656183"/>
          <a:ext cx="3456384" cy="3456384"/>
        </a:xfrm>
        <a:prstGeom prst="ellipse">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 sz="2200" kern="1200" dirty="0" smtClean="0">
              <a:latin typeface="Berlin Sans FB Demi" panose="020E0802020502020306" pitchFamily="34" charset="0"/>
            </a:rPr>
            <a:t>Mental</a:t>
          </a:r>
          <a:endParaRPr lang="es-ES" sz="2200" kern="1200" dirty="0">
            <a:latin typeface="Berlin Sans FB Demi" panose="020E0802020502020306" pitchFamily="34" charset="0"/>
          </a:endParaRPr>
        </a:p>
      </dsp:txBody>
      <dsp:txXfrm>
        <a:off x="3604898" y="1915412"/>
        <a:ext cx="1610674" cy="777686"/>
      </dsp:txXfrm>
    </dsp:sp>
    <dsp:sp modelId="{583A10F5-E9C9-44EA-9E66-E0E98294518F}">
      <dsp:nvSpPr>
        <dsp:cNvPr id="0" name=""/>
        <dsp:cNvSpPr/>
      </dsp:nvSpPr>
      <dsp:spPr>
        <a:xfrm>
          <a:off x="3240365" y="2448272"/>
          <a:ext cx="2304256" cy="2304256"/>
        </a:xfrm>
        <a:prstGeom prst="ellipse">
          <a:avLst/>
        </a:prstGeom>
        <a:solidFill>
          <a:srgbClr val="7030A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 sz="2200" kern="1200" dirty="0" smtClean="0">
              <a:latin typeface="Berlin Sans FB Demi" panose="020E0802020502020306" pitchFamily="34" charset="0"/>
            </a:rPr>
            <a:t>Espiritual </a:t>
          </a:r>
          <a:endParaRPr lang="es-ES" sz="2200" kern="1200" dirty="0">
            <a:latin typeface="Berlin Sans FB Demi" panose="020E0802020502020306" pitchFamily="34" charset="0"/>
          </a:endParaRPr>
        </a:p>
      </dsp:txBody>
      <dsp:txXfrm>
        <a:off x="3577815" y="3024336"/>
        <a:ext cx="1629355" cy="115212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864101" y="0"/>
          <a:ext cx="5760640" cy="5760640"/>
        </a:xfrm>
        <a:prstGeom prst="ellipse">
          <a:avLst/>
        </a:prstGeom>
        <a:solidFill>
          <a:schemeClr val="accent5">
            <a:lumMod val="60000"/>
            <a:lumOff val="4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 sz="2200" kern="1200" dirty="0" smtClean="0">
              <a:latin typeface="Berlin Sans FB Demi" panose="020E0802020502020306" pitchFamily="34" charset="0"/>
            </a:rPr>
            <a:t>Físico </a:t>
          </a:r>
          <a:endParaRPr lang="es-ES" sz="2200" kern="1200" dirty="0">
            <a:latin typeface="Berlin Sans FB Demi" panose="020E0802020502020306" pitchFamily="34" charset="0"/>
          </a:endParaRPr>
        </a:p>
      </dsp:txBody>
      <dsp:txXfrm>
        <a:off x="2939083" y="288031"/>
        <a:ext cx="1610674" cy="864096"/>
      </dsp:txXfrm>
    </dsp:sp>
    <dsp:sp modelId="{A460D267-6A96-4BA1-AF5E-6B3096B803D6}">
      <dsp:nvSpPr>
        <dsp:cNvPr id="0" name=""/>
        <dsp:cNvSpPr/>
      </dsp:nvSpPr>
      <dsp:spPr>
        <a:xfrm>
          <a:off x="1440142" y="864095"/>
          <a:ext cx="4608512" cy="4608512"/>
        </a:xfrm>
        <a:prstGeom prst="ellipse">
          <a:avLst/>
        </a:prstGeom>
        <a:solidFill>
          <a:srgbClr val="3333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 sz="2200" kern="1200" dirty="0" smtClean="0">
              <a:latin typeface="Berlin Sans FB Demi" panose="020E0802020502020306" pitchFamily="34" charset="0"/>
            </a:rPr>
            <a:t>Emocional </a:t>
          </a:r>
          <a:endParaRPr lang="es-ES" sz="2200" kern="1200" dirty="0">
            <a:latin typeface="Berlin Sans FB Demi" panose="020E0802020502020306" pitchFamily="34" charset="0"/>
          </a:endParaRPr>
        </a:p>
      </dsp:txBody>
      <dsp:txXfrm>
        <a:off x="2939060" y="1140606"/>
        <a:ext cx="1610674" cy="829532"/>
      </dsp:txXfrm>
    </dsp:sp>
    <dsp:sp modelId="{2DE43423-1E10-48EF-95E6-B4A47F86324F}">
      <dsp:nvSpPr>
        <dsp:cNvPr id="0" name=""/>
        <dsp:cNvSpPr/>
      </dsp:nvSpPr>
      <dsp:spPr>
        <a:xfrm>
          <a:off x="2016240" y="1656183"/>
          <a:ext cx="3456384" cy="3456384"/>
        </a:xfrm>
        <a:prstGeom prst="ellipse">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 sz="2200" kern="1200" dirty="0" smtClean="0">
              <a:latin typeface="Berlin Sans FB Demi" panose="020E0802020502020306" pitchFamily="34" charset="0"/>
            </a:rPr>
            <a:t>Mental</a:t>
          </a:r>
          <a:endParaRPr lang="es-ES" sz="2200" kern="1200" dirty="0">
            <a:latin typeface="Berlin Sans FB Demi" panose="020E0802020502020306" pitchFamily="34" charset="0"/>
          </a:endParaRPr>
        </a:p>
      </dsp:txBody>
      <dsp:txXfrm>
        <a:off x="2939095" y="1915412"/>
        <a:ext cx="1610674" cy="777686"/>
      </dsp:txXfrm>
    </dsp:sp>
    <dsp:sp modelId="{583A10F5-E9C9-44EA-9E66-E0E98294518F}">
      <dsp:nvSpPr>
        <dsp:cNvPr id="0" name=""/>
        <dsp:cNvSpPr/>
      </dsp:nvSpPr>
      <dsp:spPr>
        <a:xfrm>
          <a:off x="2520285" y="2448272"/>
          <a:ext cx="2304256" cy="2304256"/>
        </a:xfrm>
        <a:prstGeom prst="ellipse">
          <a:avLst/>
        </a:prstGeom>
        <a:solidFill>
          <a:srgbClr val="7030A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s-ES" sz="2200" kern="1200" dirty="0" smtClean="0">
              <a:latin typeface="Berlin Sans FB Demi" panose="020E0802020502020306" pitchFamily="34" charset="0"/>
            </a:rPr>
            <a:t>Espiritual </a:t>
          </a:r>
          <a:endParaRPr lang="es-ES" sz="2200" kern="1200" dirty="0">
            <a:latin typeface="Berlin Sans FB Demi" panose="020E0802020502020306" pitchFamily="34" charset="0"/>
          </a:endParaRPr>
        </a:p>
      </dsp:txBody>
      <dsp:txXfrm>
        <a:off x="2857735" y="3024336"/>
        <a:ext cx="1629355" cy="115212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681441" y="0"/>
          <a:ext cx="6059939" cy="518457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latin typeface="Berlin Sans FB Demi" panose="020E0802020502020306" pitchFamily="34" charset="0"/>
            </a:rPr>
            <a:t>Energético espirituales</a:t>
          </a:r>
          <a:endParaRPr lang="es-ES" sz="2000" b="1" kern="1200" dirty="0">
            <a:latin typeface="Berlin Sans FB Demi" panose="020E0802020502020306" pitchFamily="34" charset="0"/>
          </a:endParaRPr>
        </a:p>
      </dsp:txBody>
      <dsp:txXfrm>
        <a:off x="2864231" y="259228"/>
        <a:ext cx="1694359" cy="777686"/>
      </dsp:txXfrm>
    </dsp:sp>
    <dsp:sp modelId="{A460D267-6A96-4BA1-AF5E-6B3096B803D6}">
      <dsp:nvSpPr>
        <dsp:cNvPr id="0" name=""/>
        <dsp:cNvSpPr/>
      </dsp:nvSpPr>
      <dsp:spPr>
        <a:xfrm>
          <a:off x="1420181" y="1036915"/>
          <a:ext cx="4490464" cy="4147660"/>
        </a:xfrm>
        <a:prstGeom prst="ellipse">
          <a:avLst/>
        </a:prstGeom>
        <a:solidFill>
          <a:srgbClr val="0033CC"/>
        </a:solidFill>
        <a:ln>
          <a:solidFill>
            <a:srgbClr val="0033CC"/>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latin typeface="Berlin Sans FB Demi" panose="020E0802020502020306" pitchFamily="34" charset="0"/>
            </a:rPr>
            <a:t>Mentales</a:t>
          </a:r>
          <a:endParaRPr lang="es-ES" sz="2000" b="1" kern="1200" dirty="0">
            <a:latin typeface="Berlin Sans FB Demi" panose="020E0802020502020306" pitchFamily="34" charset="0"/>
          </a:endParaRPr>
        </a:p>
      </dsp:txBody>
      <dsp:txXfrm>
        <a:off x="2880705" y="1285774"/>
        <a:ext cx="1569417" cy="746578"/>
      </dsp:txXfrm>
    </dsp:sp>
    <dsp:sp modelId="{2DE43423-1E10-48EF-95E6-B4A47F86324F}">
      <dsp:nvSpPr>
        <dsp:cNvPr id="0" name=""/>
        <dsp:cNvSpPr/>
      </dsp:nvSpPr>
      <dsp:spPr>
        <a:xfrm>
          <a:off x="1872214" y="2073830"/>
          <a:ext cx="3678394" cy="3110745"/>
        </a:xfrm>
        <a:prstGeom prst="ellipse">
          <a:avLst/>
        </a:prstGeom>
        <a:solidFill>
          <a:srgbClr val="00CC66"/>
        </a:solidFill>
        <a:ln>
          <a:solidFill>
            <a:srgbClr val="00CC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latin typeface="Berlin Sans FB Demi" panose="020E0802020502020306" pitchFamily="34" charset="0"/>
            </a:rPr>
            <a:t>Emocionales</a:t>
          </a:r>
          <a:endParaRPr lang="es-ES" sz="2000" b="1" kern="1200" dirty="0">
            <a:latin typeface="Berlin Sans FB Demi" panose="020E0802020502020306" pitchFamily="34" charset="0"/>
          </a:endParaRPr>
        </a:p>
      </dsp:txBody>
      <dsp:txXfrm>
        <a:off x="2854345" y="2307136"/>
        <a:ext cx="1714131" cy="699917"/>
      </dsp:txXfrm>
    </dsp:sp>
    <dsp:sp modelId="{583A10F5-E9C9-44EA-9E66-E0E98294518F}">
      <dsp:nvSpPr>
        <dsp:cNvPr id="0" name=""/>
        <dsp:cNvSpPr/>
      </dsp:nvSpPr>
      <dsp:spPr>
        <a:xfrm>
          <a:off x="2520275" y="3110745"/>
          <a:ext cx="2382271" cy="2073830"/>
        </a:xfrm>
        <a:prstGeom prst="ellipse">
          <a:avLst/>
        </a:prstGeom>
        <a:solidFill>
          <a:srgbClr val="FFC000"/>
        </a:solidFill>
        <a:ln>
          <a:solidFill>
            <a:srgbClr val="FFC00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latin typeface="Berlin Sans FB Demi" panose="020E0802020502020306" pitchFamily="34" charset="0"/>
            </a:rPr>
            <a:t>Físicos</a:t>
          </a:r>
          <a:endParaRPr lang="es-ES" sz="2000" b="1" kern="1200" dirty="0">
            <a:latin typeface="Berlin Sans FB Demi" panose="020E0802020502020306" pitchFamily="34" charset="0"/>
          </a:endParaRPr>
        </a:p>
      </dsp:txBody>
      <dsp:txXfrm>
        <a:off x="2869151" y="3629203"/>
        <a:ext cx="1684520" cy="103691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E40F-DDEB-4C20-957A-01D41A9D2779}">
      <dsp:nvSpPr>
        <dsp:cNvPr id="0" name=""/>
        <dsp:cNvSpPr/>
      </dsp:nvSpPr>
      <dsp:spPr>
        <a:xfrm>
          <a:off x="1266568" y="0"/>
          <a:ext cx="7446352" cy="6237312"/>
        </a:xfrm>
        <a:prstGeom prst="ellipse">
          <a:avLst/>
        </a:prstGeom>
        <a:solidFill>
          <a:srgbClr val="FFC000"/>
        </a:solidFill>
        <a:ln>
          <a:solidFill>
            <a:srgbClr val="FFC00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s-ES" sz="4000" kern="1200" dirty="0" smtClean="0">
              <a:latin typeface="Berlin Sans FB Demi" panose="020E0802020502020306" pitchFamily="34" charset="0"/>
            </a:rPr>
            <a:t>Físico</a:t>
          </a:r>
          <a:r>
            <a:rPr lang="es-ES" sz="1600" kern="1200" dirty="0" smtClean="0">
              <a:latin typeface="Berlin Sans FB Demi" panose="020E0802020502020306" pitchFamily="34" charset="0"/>
            </a:rPr>
            <a:t>  </a:t>
          </a:r>
          <a:endParaRPr lang="es-ES" sz="1600" kern="1200" dirty="0">
            <a:latin typeface="Berlin Sans FB Demi" panose="020E0802020502020306" pitchFamily="34" charset="0"/>
          </a:endParaRPr>
        </a:p>
      </dsp:txBody>
      <dsp:txXfrm>
        <a:off x="3948744" y="311865"/>
        <a:ext cx="2082000" cy="935596"/>
      </dsp:txXfrm>
    </dsp:sp>
    <dsp:sp modelId="{A460D267-6A96-4BA1-AF5E-6B3096B803D6}">
      <dsp:nvSpPr>
        <dsp:cNvPr id="0" name=""/>
        <dsp:cNvSpPr/>
      </dsp:nvSpPr>
      <dsp:spPr>
        <a:xfrm>
          <a:off x="4032429" y="1052758"/>
          <a:ext cx="4557778" cy="4179498"/>
        </a:xfrm>
        <a:prstGeom prst="ellipse">
          <a:avLst/>
        </a:prstGeom>
        <a:solidFill>
          <a:srgbClr val="0033CC"/>
        </a:solidFill>
        <a:ln>
          <a:solidFill>
            <a:srgbClr val="0033CC"/>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s-ES" sz="2800" kern="1200" dirty="0" smtClean="0">
              <a:latin typeface="Berlin Sans FB Demi" panose="020E0802020502020306" pitchFamily="34" charset="0"/>
            </a:rPr>
            <a:t>Mental</a:t>
          </a:r>
          <a:r>
            <a:rPr lang="es-ES" sz="1600" kern="1200" dirty="0" smtClean="0">
              <a:latin typeface="Berlin Sans FB Demi" panose="020E0802020502020306" pitchFamily="34" charset="0"/>
            </a:rPr>
            <a:t> </a:t>
          </a:r>
          <a:endParaRPr lang="es-ES" sz="1600" kern="1200" dirty="0">
            <a:latin typeface="Berlin Sans FB Demi" panose="020E0802020502020306" pitchFamily="34" charset="0"/>
          </a:endParaRPr>
        </a:p>
      </dsp:txBody>
      <dsp:txXfrm>
        <a:off x="5514847" y="1303528"/>
        <a:ext cx="1592943" cy="752309"/>
      </dsp:txXfrm>
    </dsp:sp>
    <dsp:sp modelId="{2DE43423-1E10-48EF-95E6-B4A47F86324F}">
      <dsp:nvSpPr>
        <dsp:cNvPr id="0" name=""/>
        <dsp:cNvSpPr/>
      </dsp:nvSpPr>
      <dsp:spPr>
        <a:xfrm>
          <a:off x="2376248" y="2902152"/>
          <a:ext cx="2876623" cy="2183046"/>
        </a:xfrm>
        <a:prstGeom prst="ellipse">
          <a:avLst/>
        </a:prstGeom>
        <a:solidFill>
          <a:srgbClr val="00CC66"/>
        </a:solidFill>
        <a:ln>
          <a:solidFill>
            <a:srgbClr val="00CC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1" kern="1200" dirty="0" smtClean="0">
              <a:latin typeface="Berlin Sans FB Demi" panose="020E0802020502020306" pitchFamily="34" charset="0"/>
            </a:rPr>
            <a:t>Emocional</a:t>
          </a:r>
          <a:r>
            <a:rPr lang="es-ES" sz="1600" b="1" kern="1200" dirty="0" smtClean="0">
              <a:latin typeface="Berlin Sans FB Demi" panose="020E0802020502020306" pitchFamily="34" charset="0"/>
            </a:rPr>
            <a:t> </a:t>
          </a:r>
          <a:endParaRPr lang="es-ES" sz="1600" b="1" kern="1200" dirty="0">
            <a:latin typeface="Berlin Sans FB Demi" panose="020E0802020502020306" pitchFamily="34" charset="0"/>
          </a:endParaRPr>
        </a:p>
      </dsp:txBody>
      <dsp:txXfrm>
        <a:off x="3144306" y="3065881"/>
        <a:ext cx="1340506" cy="491185"/>
      </dsp:txXfrm>
    </dsp:sp>
    <dsp:sp modelId="{583A10F5-E9C9-44EA-9E66-E0E98294518F}">
      <dsp:nvSpPr>
        <dsp:cNvPr id="0" name=""/>
        <dsp:cNvSpPr/>
      </dsp:nvSpPr>
      <dsp:spPr>
        <a:xfrm>
          <a:off x="2952326" y="4653134"/>
          <a:ext cx="1725290" cy="1056800"/>
        </a:xfrm>
        <a:prstGeom prst="ellipse">
          <a:avLst/>
        </a:prstGeom>
        <a:solidFill>
          <a:srgbClr val="7030A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ES" sz="1600" kern="1200" dirty="0" smtClean="0">
              <a:latin typeface="Berlin Sans FB Demi" panose="020E0802020502020306" pitchFamily="34" charset="0"/>
            </a:rPr>
            <a:t>Energético </a:t>
          </a:r>
        </a:p>
        <a:p>
          <a:pPr lvl="0" algn="ctr" defTabSz="711200">
            <a:lnSpc>
              <a:spcPct val="90000"/>
            </a:lnSpc>
            <a:spcBef>
              <a:spcPct val="0"/>
            </a:spcBef>
            <a:spcAft>
              <a:spcPct val="35000"/>
            </a:spcAft>
          </a:pPr>
          <a:r>
            <a:rPr lang="es-ES" sz="1600" kern="1200" dirty="0" smtClean="0">
              <a:latin typeface="Berlin Sans FB Demi" panose="020E0802020502020306" pitchFamily="34" charset="0"/>
            </a:rPr>
            <a:t>Espiritual</a:t>
          </a:r>
          <a:endParaRPr lang="es-ES" sz="1600" kern="1200" dirty="0">
            <a:latin typeface="Berlin Sans FB Demi" panose="020E0802020502020306" pitchFamily="34" charset="0"/>
          </a:endParaRPr>
        </a:p>
      </dsp:txBody>
      <dsp:txXfrm>
        <a:off x="3204989" y="4917334"/>
        <a:ext cx="1219964" cy="5284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C1052C-F343-4763-8705-565546236D83}">
      <dsp:nvSpPr>
        <dsp:cNvPr id="0" name=""/>
        <dsp:cNvSpPr/>
      </dsp:nvSpPr>
      <dsp:spPr>
        <a:xfrm>
          <a:off x="1855282" y="278606"/>
          <a:ext cx="5529262" cy="1920240"/>
        </a:xfrm>
        <a:prstGeom prst="ellipse">
          <a:avLst/>
        </a:prstGeom>
        <a:solidFill>
          <a:schemeClr val="accent1">
            <a:tint val="50000"/>
            <a:alpha val="40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0A771994-27B2-413D-A28E-595CA0ACA271}">
      <dsp:nvSpPr>
        <dsp:cNvPr id="0" name=""/>
        <dsp:cNvSpPr/>
      </dsp:nvSpPr>
      <dsp:spPr>
        <a:xfrm>
          <a:off x="4092705" y="4980622"/>
          <a:ext cx="1071562" cy="685800"/>
        </a:xfrm>
        <a:prstGeom prst="downArrow">
          <a:avLst/>
        </a:prstGeom>
        <a:solidFill>
          <a:srgbClr val="7030A0"/>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39DF3D25-837C-4004-AFDE-C02592D76A7D}">
      <dsp:nvSpPr>
        <dsp:cNvPr id="0" name=""/>
        <dsp:cNvSpPr/>
      </dsp:nvSpPr>
      <dsp:spPr>
        <a:xfrm>
          <a:off x="2056736" y="5529262"/>
          <a:ext cx="5143500" cy="1285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ctr" anchorCtr="0">
          <a:noAutofit/>
        </a:bodyPr>
        <a:lstStyle/>
        <a:p>
          <a:pPr lvl="0" algn="ctr" defTabSz="2089150">
            <a:lnSpc>
              <a:spcPct val="90000"/>
            </a:lnSpc>
            <a:spcBef>
              <a:spcPct val="0"/>
            </a:spcBef>
            <a:spcAft>
              <a:spcPct val="35000"/>
            </a:spcAft>
          </a:pPr>
          <a:r>
            <a:rPr lang="es-CO" sz="4700" kern="1200" dirty="0" smtClean="0">
              <a:solidFill>
                <a:srgbClr val="7030A0"/>
              </a:solidFill>
              <a:latin typeface="Berlin Sans FB Demi" panose="020E0802020502020306" pitchFamily="34" charset="0"/>
            </a:rPr>
            <a:t>COHERENCIA </a:t>
          </a:r>
          <a:endParaRPr lang="es-CO" sz="4700" kern="1200" dirty="0">
            <a:solidFill>
              <a:srgbClr val="7030A0"/>
            </a:solidFill>
            <a:latin typeface="Berlin Sans FB Demi" panose="020E0802020502020306" pitchFamily="34" charset="0"/>
          </a:endParaRPr>
        </a:p>
      </dsp:txBody>
      <dsp:txXfrm>
        <a:off x="2056736" y="5529262"/>
        <a:ext cx="5143500" cy="1285875"/>
      </dsp:txXfrm>
    </dsp:sp>
    <dsp:sp modelId="{5CA8A757-BBD9-4BCF-8929-4B9A71FE15EC}">
      <dsp:nvSpPr>
        <dsp:cNvPr id="0" name=""/>
        <dsp:cNvSpPr/>
      </dsp:nvSpPr>
      <dsp:spPr>
        <a:xfrm>
          <a:off x="3865533" y="2347150"/>
          <a:ext cx="1928812" cy="1928812"/>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s-CO" sz="2700" kern="1200" dirty="0" smtClean="0">
              <a:latin typeface="Berlin Sans FB Demi" panose="020E0802020502020306" pitchFamily="34" charset="0"/>
            </a:rPr>
            <a:t>HACER </a:t>
          </a:r>
          <a:endParaRPr lang="es-CO" sz="2700" kern="1200" dirty="0">
            <a:latin typeface="Berlin Sans FB Demi" panose="020E0802020502020306" pitchFamily="34" charset="0"/>
          </a:endParaRPr>
        </a:p>
      </dsp:txBody>
      <dsp:txXfrm>
        <a:off x="4148001" y="2629618"/>
        <a:ext cx="1363876" cy="1363876"/>
      </dsp:txXfrm>
    </dsp:sp>
    <dsp:sp modelId="{DDACC7F1-91F9-4FA5-A9BF-333D8BD240EC}">
      <dsp:nvSpPr>
        <dsp:cNvPr id="0" name=""/>
        <dsp:cNvSpPr/>
      </dsp:nvSpPr>
      <dsp:spPr>
        <a:xfrm>
          <a:off x="2485361" y="900112"/>
          <a:ext cx="1928812" cy="1928812"/>
        </a:xfrm>
        <a:prstGeom prst="ellipse">
          <a:avLst/>
        </a:prstGeom>
        <a:solidFill>
          <a:srgbClr val="00B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s-CO" sz="2700" kern="1200" dirty="0" smtClean="0">
              <a:latin typeface="Berlin Sans FB Demi" panose="020E0802020502020306" pitchFamily="34" charset="0"/>
            </a:rPr>
            <a:t>SENTIR </a:t>
          </a:r>
          <a:endParaRPr lang="es-CO" sz="2700" kern="1200" dirty="0">
            <a:latin typeface="Berlin Sans FB Demi" panose="020E0802020502020306" pitchFamily="34" charset="0"/>
          </a:endParaRPr>
        </a:p>
      </dsp:txBody>
      <dsp:txXfrm>
        <a:off x="2767829" y="1182580"/>
        <a:ext cx="1363876" cy="1363876"/>
      </dsp:txXfrm>
    </dsp:sp>
    <dsp:sp modelId="{8D94A64D-DF79-4A79-A062-2B8B4EADF41B}">
      <dsp:nvSpPr>
        <dsp:cNvPr id="0" name=""/>
        <dsp:cNvSpPr/>
      </dsp:nvSpPr>
      <dsp:spPr>
        <a:xfrm>
          <a:off x="4457036" y="433768"/>
          <a:ext cx="1928812" cy="1928812"/>
        </a:xfrm>
        <a:prstGeom prst="ellipse">
          <a:avLst/>
        </a:prstGeom>
        <a:solidFill>
          <a:srgbClr val="000099"/>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s-CO" sz="2700" kern="1200" dirty="0" smtClean="0">
              <a:latin typeface="Berlin Sans FB Demi" panose="020E0802020502020306" pitchFamily="34" charset="0"/>
            </a:rPr>
            <a:t>PENSAR </a:t>
          </a:r>
          <a:endParaRPr lang="es-CO" sz="2700" kern="1200" dirty="0">
            <a:latin typeface="Berlin Sans FB Demi" panose="020E0802020502020306" pitchFamily="34" charset="0"/>
          </a:endParaRPr>
        </a:p>
      </dsp:txBody>
      <dsp:txXfrm>
        <a:off x="4739504" y="716236"/>
        <a:ext cx="1363876" cy="1363876"/>
      </dsp:txXfrm>
    </dsp:sp>
    <dsp:sp modelId="{7ACC5A14-B9F9-4AD1-BEF8-A9195431FC96}">
      <dsp:nvSpPr>
        <dsp:cNvPr id="0" name=""/>
        <dsp:cNvSpPr/>
      </dsp:nvSpPr>
      <dsp:spPr>
        <a:xfrm>
          <a:off x="1628111" y="42862"/>
          <a:ext cx="6000750" cy="4800600"/>
        </a:xfrm>
        <a:prstGeom prst="funnel">
          <a:avLst/>
        </a:prstGeom>
        <a:solidFill>
          <a:schemeClr val="lt1">
            <a:hueOff val="0"/>
            <a:satOff val="0"/>
            <a:lumOff val="0"/>
            <a:alpha val="400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69DD2-1DC5-47FA-8537-0627F5C5F5DA}">
      <dsp:nvSpPr>
        <dsp:cNvPr id="0" name=""/>
        <dsp:cNvSpPr/>
      </dsp:nvSpPr>
      <dsp:spPr>
        <a:xfrm>
          <a:off x="3456394" y="2652767"/>
          <a:ext cx="3671014" cy="3411668"/>
        </a:xfrm>
        <a:prstGeom prst="gear9">
          <a:avLst/>
        </a:prstGeom>
        <a:solidFill>
          <a:srgbClr val="FF00FF"/>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s-CO" sz="2800" kern="1200" dirty="0" smtClean="0">
              <a:effectLst>
                <a:glow rad="63500">
                  <a:schemeClr val="accent1">
                    <a:satMod val="175000"/>
                    <a:alpha val="40000"/>
                  </a:schemeClr>
                </a:glow>
              </a:effectLst>
              <a:latin typeface="Berlin Sans FB Demi" panose="020E0802020502020306" pitchFamily="34" charset="0"/>
            </a:rPr>
            <a:t>EMPATÍA</a:t>
          </a:r>
        </a:p>
        <a:p>
          <a:pPr lvl="0" algn="ctr" defTabSz="1244600">
            <a:lnSpc>
              <a:spcPct val="90000"/>
            </a:lnSpc>
            <a:spcBef>
              <a:spcPct val="0"/>
            </a:spcBef>
            <a:spcAft>
              <a:spcPct val="35000"/>
            </a:spcAft>
          </a:pPr>
          <a:r>
            <a:rPr lang="es-CO" sz="2800" kern="1200" dirty="0" smtClean="0">
              <a:effectLst>
                <a:glow rad="63500">
                  <a:schemeClr val="accent1">
                    <a:satMod val="175000"/>
                    <a:alpha val="40000"/>
                  </a:schemeClr>
                </a:glow>
              </a:effectLst>
              <a:latin typeface="Berlin Sans FB Demi" panose="020E0802020502020306" pitchFamily="34" charset="0"/>
            </a:rPr>
            <a:t> Y </a:t>
          </a:r>
        </a:p>
        <a:p>
          <a:pPr lvl="0" algn="ctr" defTabSz="1244600">
            <a:lnSpc>
              <a:spcPct val="90000"/>
            </a:lnSpc>
            <a:spcBef>
              <a:spcPct val="0"/>
            </a:spcBef>
            <a:spcAft>
              <a:spcPct val="35000"/>
            </a:spcAft>
          </a:pPr>
          <a:r>
            <a:rPr lang="es-CO" sz="2800" kern="1200" dirty="0" smtClean="0">
              <a:effectLst>
                <a:glow rad="63500">
                  <a:schemeClr val="accent1">
                    <a:satMod val="175000"/>
                    <a:alpha val="40000"/>
                  </a:schemeClr>
                </a:glow>
              </a:effectLst>
              <a:latin typeface="Berlin Sans FB Demi" panose="020E0802020502020306" pitchFamily="34" charset="0"/>
            </a:rPr>
            <a:t>FELICIDAD </a:t>
          </a:r>
          <a:endParaRPr lang="es-CO" sz="2800" kern="1200" dirty="0">
            <a:effectLst>
              <a:glow rad="63500">
                <a:schemeClr val="accent1">
                  <a:satMod val="175000"/>
                  <a:alpha val="40000"/>
                </a:schemeClr>
              </a:glow>
            </a:effectLst>
            <a:latin typeface="Berlin Sans FB Demi" panose="020E0802020502020306" pitchFamily="34" charset="0"/>
          </a:endParaRPr>
        </a:p>
      </dsp:txBody>
      <dsp:txXfrm>
        <a:off x="4175048" y="3451934"/>
        <a:ext cx="2233706" cy="1753668"/>
      </dsp:txXfrm>
    </dsp:sp>
    <dsp:sp modelId="{73D35C32-881B-4844-8DCD-FA99AD7191E5}">
      <dsp:nvSpPr>
        <dsp:cNvPr id="0" name=""/>
        <dsp:cNvSpPr/>
      </dsp:nvSpPr>
      <dsp:spPr>
        <a:xfrm>
          <a:off x="927117" y="2558414"/>
          <a:ext cx="2784836" cy="2755720"/>
        </a:xfrm>
        <a:prstGeom prst="gear6">
          <a:avLst/>
        </a:prstGeom>
        <a:solidFill>
          <a:srgbClr val="3399FF"/>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CO" sz="1600" kern="1200" dirty="0" smtClean="0">
              <a:effectLst>
                <a:glow rad="63500">
                  <a:schemeClr val="tx1">
                    <a:lumMod val="65000"/>
                    <a:lumOff val="35000"/>
                    <a:alpha val="40000"/>
                  </a:schemeClr>
                </a:glow>
              </a:effectLst>
              <a:latin typeface="Berlin Sans FB Demi" panose="020E0802020502020306" pitchFamily="34" charset="0"/>
            </a:rPr>
            <a:t>COHERENCIA </a:t>
          </a:r>
          <a:endParaRPr lang="es-CO" sz="1600" kern="1200" dirty="0">
            <a:effectLst>
              <a:glow rad="63500">
                <a:schemeClr val="tx1">
                  <a:lumMod val="65000"/>
                  <a:lumOff val="35000"/>
                  <a:alpha val="40000"/>
                </a:schemeClr>
              </a:glow>
            </a:effectLst>
            <a:latin typeface="Berlin Sans FB Demi" panose="020E0802020502020306" pitchFamily="34" charset="0"/>
          </a:endParaRPr>
        </a:p>
      </dsp:txBody>
      <dsp:txXfrm>
        <a:off x="1625110" y="3256368"/>
        <a:ext cx="1388850" cy="1359812"/>
      </dsp:txXfrm>
    </dsp:sp>
    <dsp:sp modelId="{ACD1CE46-8297-4888-90E5-3413DF59D8B3}">
      <dsp:nvSpPr>
        <dsp:cNvPr id="0" name=""/>
        <dsp:cNvSpPr/>
      </dsp:nvSpPr>
      <dsp:spPr>
        <a:xfrm rot="20700000">
          <a:off x="3005240" y="352274"/>
          <a:ext cx="2739013" cy="2689601"/>
        </a:xfrm>
        <a:prstGeom prst="gear6">
          <a:avLst/>
        </a:prstGeom>
        <a:solidFill>
          <a:srgbClr val="AD21D9"/>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CO" sz="2000" kern="1200" dirty="0" smtClean="0">
              <a:effectLst>
                <a:glow rad="101600">
                  <a:schemeClr val="tx1">
                    <a:lumMod val="65000"/>
                    <a:lumOff val="35000"/>
                    <a:alpha val="60000"/>
                  </a:schemeClr>
                </a:glow>
              </a:effectLst>
              <a:latin typeface="Berlin Sans FB Demi" panose="020E0802020502020306" pitchFamily="34" charset="0"/>
            </a:rPr>
            <a:t>PROPÓSITO</a:t>
          </a:r>
          <a:r>
            <a:rPr lang="es-CO" sz="2000" kern="1200" dirty="0" smtClean="0">
              <a:latin typeface="Berlin Sans FB Demi" panose="020E0802020502020306" pitchFamily="34" charset="0"/>
            </a:rPr>
            <a:t> </a:t>
          </a:r>
          <a:endParaRPr lang="es-CO" sz="2000" kern="1200" dirty="0">
            <a:latin typeface="Berlin Sans FB Demi" panose="020E0802020502020306" pitchFamily="34" charset="0"/>
          </a:endParaRPr>
        </a:p>
      </dsp:txBody>
      <dsp:txXfrm rot="-20700000">
        <a:off x="3608917" y="939251"/>
        <a:ext cx="1531660" cy="1515646"/>
      </dsp:txXfrm>
    </dsp:sp>
    <dsp:sp modelId="{DC4F3AE8-66DA-457B-9322-4926FFFB8897}">
      <dsp:nvSpPr>
        <dsp:cNvPr id="0" name=""/>
        <dsp:cNvSpPr/>
      </dsp:nvSpPr>
      <dsp:spPr>
        <a:xfrm>
          <a:off x="3787478" y="1023904"/>
          <a:ext cx="4421452" cy="4421452"/>
        </a:xfrm>
        <a:prstGeom prst="circularArrow">
          <a:avLst>
            <a:gd name="adj1" fmla="val 4687"/>
            <a:gd name="adj2" fmla="val 299029"/>
            <a:gd name="adj3" fmla="val 2550615"/>
            <a:gd name="adj4" fmla="val 15788967"/>
            <a:gd name="adj5" fmla="val 5469"/>
          </a:avLst>
        </a:prstGeom>
        <a:solidFill>
          <a:srgbClr val="00CC66"/>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6B5DA57-FDFA-45B1-8B0F-B22183FC50D7}">
      <dsp:nvSpPr>
        <dsp:cNvPr id="0" name=""/>
        <dsp:cNvSpPr/>
      </dsp:nvSpPr>
      <dsp:spPr>
        <a:xfrm>
          <a:off x="360055" y="1915883"/>
          <a:ext cx="3212461" cy="3212461"/>
        </a:xfrm>
        <a:prstGeom prst="leftCircularArrow">
          <a:avLst>
            <a:gd name="adj1" fmla="val 6452"/>
            <a:gd name="adj2" fmla="val 429999"/>
            <a:gd name="adj3" fmla="val 10489124"/>
            <a:gd name="adj4" fmla="val 14837806"/>
            <a:gd name="adj5" fmla="val 7527"/>
          </a:avLst>
        </a:prstGeom>
        <a:solidFill>
          <a:srgbClr val="00CC66"/>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C70CA8F-DF26-461D-BFCF-18B657B5B668}">
      <dsp:nvSpPr>
        <dsp:cNvPr id="0" name=""/>
        <dsp:cNvSpPr/>
      </dsp:nvSpPr>
      <dsp:spPr>
        <a:xfrm>
          <a:off x="2504044" y="-187794"/>
          <a:ext cx="3463680" cy="3463680"/>
        </a:xfrm>
        <a:prstGeom prst="circularArrow">
          <a:avLst>
            <a:gd name="adj1" fmla="val 5984"/>
            <a:gd name="adj2" fmla="val 394124"/>
            <a:gd name="adj3" fmla="val 13313824"/>
            <a:gd name="adj4" fmla="val 10508221"/>
            <a:gd name="adj5" fmla="val 6981"/>
          </a:avLst>
        </a:prstGeom>
        <a:solidFill>
          <a:srgbClr val="00CC66"/>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5.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6.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7.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8.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9.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0.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4.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5.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F957F9-0366-4626-A00D-7BFE27E057DC}" type="datetimeFigureOut">
              <a:rPr lang="es-CO" smtClean="0"/>
              <a:t>23/06/2019</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13770D-A45C-4F57-BCEB-F38A69F57A4B}" type="slidenum">
              <a:rPr lang="es-CO" smtClean="0"/>
              <a:t>‹Nº›</a:t>
            </a:fld>
            <a:endParaRPr lang="es-CO"/>
          </a:p>
        </p:txBody>
      </p:sp>
    </p:spTree>
    <p:extLst>
      <p:ext uri="{BB962C8B-B14F-4D97-AF65-F5344CB8AC3E}">
        <p14:creationId xmlns:p14="http://schemas.microsoft.com/office/powerpoint/2010/main" val="2259467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49FCAC32-E3EB-4CFC-88D5-42F79AA8BFEB}" type="slidenum">
              <a:rPr lang="es-CO" smtClean="0">
                <a:solidFill>
                  <a:prstClr val="black"/>
                </a:solidFill>
              </a:rPr>
              <a:pPr/>
              <a:t>96</a:t>
            </a:fld>
            <a:endParaRPr lang="es-CO">
              <a:solidFill>
                <a:prstClr val="black"/>
              </a:solidFill>
            </a:endParaRPr>
          </a:p>
        </p:txBody>
      </p:sp>
    </p:spTree>
    <p:extLst>
      <p:ext uri="{BB962C8B-B14F-4D97-AF65-F5344CB8AC3E}">
        <p14:creationId xmlns:p14="http://schemas.microsoft.com/office/powerpoint/2010/main" val="3536502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49FCAC32-E3EB-4CFC-88D5-42F79AA8BFEB}" type="slidenum">
              <a:rPr lang="es-CO" smtClean="0">
                <a:solidFill>
                  <a:prstClr val="black"/>
                </a:solidFill>
              </a:rPr>
              <a:pPr/>
              <a:t>143</a:t>
            </a:fld>
            <a:endParaRPr lang="es-CO">
              <a:solidFill>
                <a:prstClr val="black"/>
              </a:solidFill>
            </a:endParaRPr>
          </a:p>
        </p:txBody>
      </p:sp>
    </p:spTree>
    <p:extLst>
      <p:ext uri="{BB962C8B-B14F-4D97-AF65-F5344CB8AC3E}">
        <p14:creationId xmlns:p14="http://schemas.microsoft.com/office/powerpoint/2010/main" val="1723166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19DFAA33-D849-485C-B549-8BA8F8BBEF31}" type="datetimeFigureOut">
              <a:rPr lang="es-CO" smtClean="0"/>
              <a:t>23/06/2019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789C371-81BE-4E85-9EC3-51DBF2B416F8}" type="slidenum">
              <a:rPr lang="es-CO" smtClean="0"/>
              <a:t>‹Nº›</a:t>
            </a:fld>
            <a:endParaRPr lang="es-CO"/>
          </a:p>
        </p:txBody>
      </p:sp>
    </p:spTree>
    <p:extLst>
      <p:ext uri="{BB962C8B-B14F-4D97-AF65-F5344CB8AC3E}">
        <p14:creationId xmlns:p14="http://schemas.microsoft.com/office/powerpoint/2010/main" val="48209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9DFAA33-D849-485C-B549-8BA8F8BBEF31}" type="datetimeFigureOut">
              <a:rPr lang="es-CO" smtClean="0"/>
              <a:t>23/06/2019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789C371-81BE-4E85-9EC3-51DBF2B416F8}" type="slidenum">
              <a:rPr lang="es-CO" smtClean="0"/>
              <a:t>‹Nº›</a:t>
            </a:fld>
            <a:endParaRPr lang="es-CO"/>
          </a:p>
        </p:txBody>
      </p:sp>
    </p:spTree>
    <p:extLst>
      <p:ext uri="{BB962C8B-B14F-4D97-AF65-F5344CB8AC3E}">
        <p14:creationId xmlns:p14="http://schemas.microsoft.com/office/powerpoint/2010/main" val="2059150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9DFAA33-D849-485C-B549-8BA8F8BBEF31}" type="datetimeFigureOut">
              <a:rPr lang="es-CO" smtClean="0"/>
              <a:t>23/06/2019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789C371-81BE-4E85-9EC3-51DBF2B416F8}" type="slidenum">
              <a:rPr lang="es-CO" smtClean="0"/>
              <a:t>‹Nº›</a:t>
            </a:fld>
            <a:endParaRPr lang="es-CO"/>
          </a:p>
        </p:txBody>
      </p:sp>
    </p:spTree>
    <p:extLst>
      <p:ext uri="{BB962C8B-B14F-4D97-AF65-F5344CB8AC3E}">
        <p14:creationId xmlns:p14="http://schemas.microsoft.com/office/powerpoint/2010/main" val="2720496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19DFAA33-D849-485C-B549-8BA8F8BBEF31}" type="datetimeFigureOut">
              <a:rPr lang="es-CO" smtClean="0"/>
              <a:t>23/06/2019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0789C371-81BE-4E85-9EC3-51DBF2B416F8}" type="slidenum">
              <a:rPr lang="es-CO" smtClean="0"/>
              <a:t>‹Nº›</a:t>
            </a:fld>
            <a:endParaRPr lang="es-CO"/>
          </a:p>
        </p:txBody>
      </p:sp>
    </p:spTree>
    <p:extLst>
      <p:ext uri="{BB962C8B-B14F-4D97-AF65-F5344CB8AC3E}">
        <p14:creationId xmlns:p14="http://schemas.microsoft.com/office/powerpoint/2010/main" val="1609944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19DFAA33-D849-485C-B549-8BA8F8BBEF31}" type="datetimeFigureOut">
              <a:rPr lang="es-CO" smtClean="0"/>
              <a:t>23/06/2019</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0789C371-81BE-4E85-9EC3-51DBF2B416F8}" type="slidenum">
              <a:rPr lang="es-CO" smtClean="0"/>
              <a:t>‹Nº›</a:t>
            </a:fld>
            <a:endParaRPr lang="es-CO"/>
          </a:p>
        </p:txBody>
      </p:sp>
    </p:spTree>
    <p:extLst>
      <p:ext uri="{BB962C8B-B14F-4D97-AF65-F5344CB8AC3E}">
        <p14:creationId xmlns:p14="http://schemas.microsoft.com/office/powerpoint/2010/main" val="3501266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19DFAA33-D849-485C-B549-8BA8F8BBEF31}" type="datetimeFigureOut">
              <a:rPr lang="es-CO" smtClean="0"/>
              <a:t>23/06/2019</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0789C371-81BE-4E85-9EC3-51DBF2B416F8}" type="slidenum">
              <a:rPr lang="es-CO" smtClean="0"/>
              <a:t>‹Nº›</a:t>
            </a:fld>
            <a:endParaRPr lang="es-CO"/>
          </a:p>
        </p:txBody>
      </p:sp>
    </p:spTree>
    <p:extLst>
      <p:ext uri="{BB962C8B-B14F-4D97-AF65-F5344CB8AC3E}">
        <p14:creationId xmlns:p14="http://schemas.microsoft.com/office/powerpoint/2010/main" val="1866367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9DFAA33-D849-485C-B549-8BA8F8BBEF31}" type="datetimeFigureOut">
              <a:rPr lang="es-CO" smtClean="0"/>
              <a:t>23/06/2019</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0789C371-81BE-4E85-9EC3-51DBF2B416F8}" type="slidenum">
              <a:rPr lang="es-CO" smtClean="0"/>
              <a:t>‹Nº›</a:t>
            </a:fld>
            <a:endParaRPr lang="es-CO"/>
          </a:p>
        </p:txBody>
      </p:sp>
    </p:spTree>
    <p:extLst>
      <p:ext uri="{BB962C8B-B14F-4D97-AF65-F5344CB8AC3E}">
        <p14:creationId xmlns:p14="http://schemas.microsoft.com/office/powerpoint/2010/main" val="1492540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9DFAA33-D849-485C-B549-8BA8F8BBEF31}" type="datetimeFigureOut">
              <a:rPr lang="es-CO" smtClean="0"/>
              <a:t>23/06/2019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0789C371-81BE-4E85-9EC3-51DBF2B416F8}" type="slidenum">
              <a:rPr lang="es-CO" smtClean="0"/>
              <a:t>‹Nº›</a:t>
            </a:fld>
            <a:endParaRPr lang="es-CO"/>
          </a:p>
        </p:txBody>
      </p:sp>
    </p:spTree>
    <p:extLst>
      <p:ext uri="{BB962C8B-B14F-4D97-AF65-F5344CB8AC3E}">
        <p14:creationId xmlns:p14="http://schemas.microsoft.com/office/powerpoint/2010/main" val="2384192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9DFAA33-D849-485C-B549-8BA8F8BBEF31}" type="datetimeFigureOut">
              <a:rPr lang="es-CO" smtClean="0"/>
              <a:t>23/06/2019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0789C371-81BE-4E85-9EC3-51DBF2B416F8}" type="slidenum">
              <a:rPr lang="es-CO" smtClean="0"/>
              <a:t>‹Nº›</a:t>
            </a:fld>
            <a:endParaRPr lang="es-CO"/>
          </a:p>
        </p:txBody>
      </p:sp>
    </p:spTree>
    <p:extLst>
      <p:ext uri="{BB962C8B-B14F-4D97-AF65-F5344CB8AC3E}">
        <p14:creationId xmlns:p14="http://schemas.microsoft.com/office/powerpoint/2010/main" val="1794395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9DFAA33-D849-485C-B549-8BA8F8BBEF31}" type="datetimeFigureOut">
              <a:rPr lang="es-CO" smtClean="0"/>
              <a:t>23/06/2019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789C371-81BE-4E85-9EC3-51DBF2B416F8}" type="slidenum">
              <a:rPr lang="es-CO" smtClean="0"/>
              <a:t>‹Nº›</a:t>
            </a:fld>
            <a:endParaRPr lang="es-CO"/>
          </a:p>
        </p:txBody>
      </p:sp>
    </p:spTree>
    <p:extLst>
      <p:ext uri="{BB962C8B-B14F-4D97-AF65-F5344CB8AC3E}">
        <p14:creationId xmlns:p14="http://schemas.microsoft.com/office/powerpoint/2010/main" val="3279497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9DFAA33-D849-485C-B549-8BA8F8BBEF31}" type="datetimeFigureOut">
              <a:rPr lang="es-CO" smtClean="0"/>
              <a:t>23/06/2019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789C371-81BE-4E85-9EC3-51DBF2B416F8}" type="slidenum">
              <a:rPr lang="es-CO" smtClean="0"/>
              <a:t>‹Nº›</a:t>
            </a:fld>
            <a:endParaRPr lang="es-CO"/>
          </a:p>
        </p:txBody>
      </p:sp>
    </p:spTree>
    <p:extLst>
      <p:ext uri="{BB962C8B-B14F-4D97-AF65-F5344CB8AC3E}">
        <p14:creationId xmlns:p14="http://schemas.microsoft.com/office/powerpoint/2010/main" val="3945401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DFAA33-D849-485C-B549-8BA8F8BBEF31}" type="datetimeFigureOut">
              <a:rPr lang="es-CO" smtClean="0"/>
              <a:t>23/06/2019</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89C371-81BE-4E85-9EC3-51DBF2B416F8}" type="slidenum">
              <a:rPr lang="es-CO" smtClean="0"/>
              <a:t>‹Nº›</a:t>
            </a:fld>
            <a:endParaRPr lang="es-CO"/>
          </a:p>
        </p:txBody>
      </p:sp>
    </p:spTree>
    <p:extLst>
      <p:ext uri="{BB962C8B-B14F-4D97-AF65-F5344CB8AC3E}">
        <p14:creationId xmlns:p14="http://schemas.microsoft.com/office/powerpoint/2010/main" val="3396099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microsoft.com/office/2007/relationships/hdphoto" Target="../media/hdphoto2.wdp"/><Relationship Id="rId7" Type="http://schemas.openxmlformats.org/officeDocument/2006/relationships/image" Target="../media/image8.jpg"/><Relationship Id="rId2" Type="http://schemas.openxmlformats.org/officeDocument/2006/relationships/image" Target="../media/image5.jpe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7.jpeg"/><Relationship Id="rId4" Type="http://schemas.openxmlformats.org/officeDocument/2006/relationships/image" Target="../media/image6.gif"/></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5.wdp"/></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7.wdp"/></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jpe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1.jpe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1.jpeg"/><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1.jpeg"/><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1.jpeg"/><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1.jpeg"/><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1.jpeg"/><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1.jpeg"/><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1.jpeg"/><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35.jpeg"/></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6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4.png"/><Relationship Id="rId7" Type="http://schemas.openxmlformats.org/officeDocument/2006/relationships/image" Target="../media/image46.jpeg"/><Relationship Id="rId2" Type="http://schemas.openxmlformats.org/officeDocument/2006/relationships/image" Target="../media/image11.jpeg"/><Relationship Id="rId1" Type="http://schemas.openxmlformats.org/officeDocument/2006/relationships/slideLayout" Target="../slideLayouts/slideLayout1.xml"/><Relationship Id="rId6" Type="http://schemas.microsoft.com/office/2007/relationships/hdphoto" Target="../media/hdphoto11.wdp"/><Relationship Id="rId5" Type="http://schemas.openxmlformats.org/officeDocument/2006/relationships/image" Target="../media/image45.png"/><Relationship Id="rId10" Type="http://schemas.microsoft.com/office/2007/relationships/hdphoto" Target="../media/hdphoto13.wdp"/><Relationship Id="rId4" Type="http://schemas.microsoft.com/office/2007/relationships/hdphoto" Target="../media/hdphoto10.wdp"/><Relationship Id="rId9" Type="http://schemas.openxmlformats.org/officeDocument/2006/relationships/image" Target="../media/image47.jpeg"/></Relationships>
</file>

<file path=ppt/slides/_rels/slide6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1.jpeg"/><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11.jpeg"/><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11.jpeg"/><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7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48.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74.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16.wdp"/></Relationships>
</file>

<file path=ppt/slides/_rels/slide7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g"/><Relationship Id="rId7" Type="http://schemas.openxmlformats.org/officeDocument/2006/relationships/image" Target="../media/image57.jp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56.jpg"/><Relationship Id="rId5" Type="http://schemas.openxmlformats.org/officeDocument/2006/relationships/image" Target="../media/image55.jpg"/><Relationship Id="rId10" Type="http://schemas.openxmlformats.org/officeDocument/2006/relationships/image" Target="../media/image60.jpg"/><Relationship Id="rId4" Type="http://schemas.openxmlformats.org/officeDocument/2006/relationships/image" Target="../media/image54.jpg"/><Relationship Id="rId9" Type="http://schemas.openxmlformats.org/officeDocument/2006/relationships/image" Target="../media/image59.jpg"/></Relationships>
</file>

<file path=ppt/slides/_rels/slide8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1.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2.jp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63.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8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18.wdp"/></Relationships>
</file>

<file path=ppt/slides/_rels/slide8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19.wdp"/></Relationships>
</file>

<file path=ppt/slides/_rels/slide85.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66.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8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21.wdp"/></Relationships>
</file>

<file path=ppt/slides/_rels/slide87.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68.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23.wdp"/></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2.jp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24.wdp"/></Relationships>
</file>

<file path=ppt/slides/_rels/slide9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74.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95.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75.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9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6.jpeg"/></Relationships>
</file>

<file path=ppt/slides/_rels/slide9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4.wdp"/></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27.wdp"/></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28.wdp"/></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28.wdp"/></Relationships>
</file>

<file path=ppt/slides/_rels/slide10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1.jp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29.wdp"/></Relationships>
</file>

<file path=ppt/slides/_rels/slide10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30.wdp"/></Relationships>
</file>

<file path=ppt/slides/_rels/slide10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31.wdp"/></Relationships>
</file>

<file path=ppt/slides/_rels/slide109.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8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8" Type="http://schemas.microsoft.com/office/2007/relationships/hdphoto" Target="../media/hdphoto35.wdp"/><Relationship Id="rId3" Type="http://schemas.microsoft.com/office/2007/relationships/hdphoto" Target="../media/hdphoto33.wdp"/><Relationship Id="rId7" Type="http://schemas.openxmlformats.org/officeDocument/2006/relationships/image" Target="../media/image89.png"/><Relationship Id="rId2" Type="http://schemas.openxmlformats.org/officeDocument/2006/relationships/image" Target="../media/image87.png"/><Relationship Id="rId1" Type="http://schemas.openxmlformats.org/officeDocument/2006/relationships/slideLayout" Target="../slideLayouts/slideLayout1.xml"/><Relationship Id="rId6" Type="http://schemas.microsoft.com/office/2007/relationships/hdphoto" Target="../media/hdphoto34.wdp"/><Relationship Id="rId5" Type="http://schemas.openxmlformats.org/officeDocument/2006/relationships/image" Target="../media/image88.png"/><Relationship Id="rId10" Type="http://schemas.microsoft.com/office/2007/relationships/hdphoto" Target="../media/hdphoto36.wdp"/><Relationship Id="rId4" Type="http://schemas.openxmlformats.org/officeDocument/2006/relationships/image" Target="../media/image11.jpeg"/><Relationship Id="rId9" Type="http://schemas.openxmlformats.org/officeDocument/2006/relationships/image" Target="../media/image90.png"/></Relationships>
</file>

<file path=ppt/slides/_rels/slide11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11.jpeg"/><Relationship Id="rId1" Type="http://schemas.openxmlformats.org/officeDocument/2006/relationships/slideLayout" Target="../slideLayouts/slideLayout1.xml"/><Relationship Id="rId6" Type="http://schemas.microsoft.com/office/2007/relationships/hdphoto" Target="../media/hdphoto38.wdp"/><Relationship Id="rId5" Type="http://schemas.openxmlformats.org/officeDocument/2006/relationships/image" Target="../media/image92.png"/><Relationship Id="rId4" Type="http://schemas.microsoft.com/office/2007/relationships/hdphoto" Target="../media/hdphoto37.wdp"/></Relationships>
</file>

<file path=ppt/slides/_rels/slide11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38.wdp"/></Relationships>
</file>

<file path=ppt/slides/_rels/slide1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8.jp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9.jp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1.jp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5.wdp"/></Relationships>
</file>

<file path=ppt/slides/_rels/slide12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9.jp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14.jpe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11.jpeg"/><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39.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11.jpeg"/><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16.jp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43.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11.jpeg"/><Relationship Id="rId7" Type="http://schemas.openxmlformats.org/officeDocument/2006/relationships/diagramColors" Target="../diagrams/colors16.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1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19.jpg"/><Relationship Id="rId4" Type="http://schemas.openxmlformats.org/officeDocument/2006/relationships/image" Target="../media/image118.jpg"/></Relationships>
</file>

<file path=ppt/slides/_rels/slide14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15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1.jpeg"/><Relationship Id="rId1" Type="http://schemas.openxmlformats.org/officeDocument/2006/relationships/slideLayout" Target="../slideLayouts/slideLayout2.xml"/><Relationship Id="rId4" Type="http://schemas.microsoft.com/office/2007/relationships/hdphoto" Target="../media/hdphoto39.wdp"/></Relationships>
</file>

<file path=ppt/slides/_rels/slide154.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8.jpg"/></Relationships>
</file>

<file path=ppt/slides/_rels/slide15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29.wdp"/></Relationships>
</file>

<file path=ppt/slides/_rels/slide16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30.wdp"/></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556792"/>
            <a:ext cx="9144000" cy="1470025"/>
          </a:xfrm>
          <a:solidFill>
            <a:schemeClr val="tx2">
              <a:lumMod val="60000"/>
              <a:lumOff val="40000"/>
            </a:schemeClr>
          </a:solidFill>
        </p:spPr>
        <p:txBody>
          <a:bodyPr/>
          <a:lstStyle/>
          <a:p>
            <a:r>
              <a:rPr lang="es-CO" dirty="0" smtClean="0">
                <a:solidFill>
                  <a:schemeClr val="bg1"/>
                </a:solidFill>
                <a:latin typeface="Segoe Print" panose="02000600000000000000" pitchFamily="2" charset="0"/>
              </a:rPr>
              <a:t>SEMBRANDO EMPATÍA </a:t>
            </a:r>
            <a:endParaRPr lang="es-CO" dirty="0">
              <a:solidFill>
                <a:schemeClr val="bg1"/>
              </a:solidFill>
              <a:latin typeface="Segoe Print" panose="02000600000000000000" pitchFamily="2" charset="0"/>
            </a:endParaRPr>
          </a:p>
        </p:txBody>
      </p:sp>
      <p:sp>
        <p:nvSpPr>
          <p:cNvPr id="3" name="2 Subtítulo"/>
          <p:cNvSpPr>
            <a:spLocks noGrp="1"/>
          </p:cNvSpPr>
          <p:nvPr>
            <p:ph type="subTitle" idx="1"/>
          </p:nvPr>
        </p:nvSpPr>
        <p:spPr>
          <a:xfrm>
            <a:off x="1259632" y="5481507"/>
            <a:ext cx="6400800" cy="1376493"/>
          </a:xfrm>
        </p:spPr>
        <p:txBody>
          <a:bodyPr/>
          <a:lstStyle/>
          <a:p>
            <a:r>
              <a:rPr lang="es-CO" sz="3600" dirty="0" smtClean="0">
                <a:ln>
                  <a:solidFill>
                    <a:srgbClr val="000099"/>
                  </a:solidFill>
                </a:ln>
                <a:solidFill>
                  <a:srgbClr val="000099"/>
                </a:solidFill>
                <a:latin typeface="Bradley Hand ITC" panose="03070402050302030203" pitchFamily="66" charset="0"/>
              </a:rPr>
              <a:t>Anne Borissow García, MD</a:t>
            </a:r>
          </a:p>
          <a:p>
            <a:r>
              <a:rPr lang="es-CO" dirty="0" smtClean="0">
                <a:ln>
                  <a:solidFill>
                    <a:srgbClr val="000099"/>
                  </a:solidFill>
                </a:ln>
                <a:solidFill>
                  <a:srgbClr val="000099"/>
                </a:solidFill>
                <a:latin typeface="Bradley Hand ITC" panose="03070402050302030203" pitchFamily="66" charset="0"/>
              </a:rPr>
              <a:t>Sembrando Semillas </a:t>
            </a:r>
            <a:endParaRPr lang="es-CO" dirty="0">
              <a:ln>
                <a:solidFill>
                  <a:srgbClr val="000099"/>
                </a:solidFill>
              </a:ln>
              <a:solidFill>
                <a:srgbClr val="000099"/>
              </a:solidFill>
              <a:latin typeface="Bradley Hand ITC" panose="03070402050302030203" pitchFamily="66"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9638" y="3429000"/>
            <a:ext cx="1361884" cy="1547315"/>
          </a:xfrm>
          <a:prstGeom prst="rect">
            <a:avLst/>
          </a:prstGeom>
        </p:spPr>
      </p:pic>
    </p:spTree>
    <p:extLst>
      <p:ext uri="{BB962C8B-B14F-4D97-AF65-F5344CB8AC3E}">
        <p14:creationId xmlns:p14="http://schemas.microsoft.com/office/powerpoint/2010/main" val="1793981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917848"/>
            <a:ext cx="8229600" cy="1143000"/>
          </a:xfrm>
        </p:spPr>
        <p:txBody>
          <a:bodyPr>
            <a:noAutofit/>
          </a:bodyPr>
          <a:lstStyle/>
          <a:p>
            <a:r>
              <a:rPr lang="es-CO" sz="3200" dirty="0" smtClean="0">
                <a:ln w="28575">
                  <a:solidFill>
                    <a:srgbClr val="000099"/>
                  </a:solidFill>
                </a:ln>
                <a:solidFill>
                  <a:srgbClr val="000099"/>
                </a:solidFill>
                <a:latin typeface="Segoe Print" panose="02000600000000000000" pitchFamily="2" charset="0"/>
              </a:rPr>
              <a:t>LA VIDA ES COMO UNA CADENETA</a:t>
            </a:r>
            <a:br>
              <a:rPr lang="es-CO" sz="3200" dirty="0" smtClean="0">
                <a:ln w="28575">
                  <a:solidFill>
                    <a:srgbClr val="000099"/>
                  </a:solidFill>
                </a:ln>
                <a:solidFill>
                  <a:srgbClr val="000099"/>
                </a:solidFill>
                <a:latin typeface="Segoe Print" panose="02000600000000000000" pitchFamily="2" charset="0"/>
              </a:rPr>
            </a:br>
            <a:endParaRPr lang="es-CO" sz="3200" dirty="0">
              <a:ln w="28575">
                <a:solidFill>
                  <a:srgbClr val="000099"/>
                </a:solidFill>
              </a:ln>
              <a:solidFill>
                <a:srgbClr val="000099"/>
              </a:solidFill>
              <a:latin typeface="Segoe Print" panose="02000600000000000000" pitchFamily="2" charset="0"/>
            </a:endParaRPr>
          </a:p>
        </p:txBody>
      </p:sp>
      <p:pic>
        <p:nvPicPr>
          <p:cNvPr id="4" name="3 Marcador de contenido"/>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9774" b="89850" l="5375" r="100000">
                        <a14:backgroundMark x1="85375" y1="64662" x2="97000" y2="76128"/>
                        <a14:backgroundMark x1="73875" y1="37030" x2="79750" y2="23684"/>
                        <a14:backgroundMark x1="74000" y1="38534" x2="81250" y2="41917"/>
                        <a14:backgroundMark x1="73625" y1="57143" x2="73625" y2="47368"/>
                        <a14:backgroundMark x1="72125" y1="64098" x2="80375" y2="68985"/>
                        <a14:backgroundMark x1="56125" y1="62406" x2="66000" y2="59398"/>
                        <a14:backgroundMark x1="66000" y1="59398" x2="64125" y2="68609"/>
                        <a14:backgroundMark x1="75750" y1="51316" x2="80125" y2="52068"/>
                        <a14:backgroundMark x1="58500" y1="58083" x2="63625" y2="58459"/>
                        <a14:backgroundMark x1="65625" y1="50000" x2="69500" y2="50752"/>
                        <a14:backgroundMark x1="62750" y1="40602" x2="68250" y2="37030"/>
                        <a14:backgroundMark x1="51500" y1="58459" x2="13375" y2="58459"/>
                        <a14:backgroundMark x1="18125" y1="39850" x2="20750" y2="40602"/>
                        <a14:backgroundMark x1="68625" y1="53195" x2="67750" y2="49436"/>
                        <a14:backgroundMark x1="66500" y1="50376" x2="69750" y2="55263"/>
                      </a14:backgroundRemoval>
                    </a14:imgEffect>
                  </a14:imgLayer>
                </a14:imgProps>
              </a:ext>
              <a:ext uri="{28A0092B-C50C-407E-A947-70E740481C1C}">
                <a14:useLocalDpi xmlns:a14="http://schemas.microsoft.com/office/drawing/2010/main" val="0"/>
              </a:ext>
            </a:extLst>
          </a:blip>
          <a:stretch>
            <a:fillRect/>
          </a:stretch>
        </p:blipFill>
        <p:spPr>
          <a:xfrm>
            <a:off x="1169020" y="1600200"/>
            <a:ext cx="6805959" cy="4525963"/>
          </a:xfrm>
          <a:effectLst>
            <a:outerShdw blurRad="139700" dist="101600" sx="104000" sy="104000" algn="ctr" rotWithShape="0">
              <a:schemeClr val="bg1">
                <a:lumMod val="50000"/>
              </a:schemeClr>
            </a:outerShdw>
          </a:effectLst>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4163343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5400" dirty="0" smtClean="0">
                <a:ln w="38100">
                  <a:solidFill>
                    <a:srgbClr val="000099"/>
                  </a:solidFill>
                </a:ln>
                <a:solidFill>
                  <a:srgbClr val="000099"/>
                </a:solidFill>
                <a:latin typeface="Bradley Hand ITC" panose="03070402050302030203" pitchFamily="66" charset="0"/>
              </a:rPr>
              <a:t> Las mochilas</a:t>
            </a:r>
            <a:endParaRPr lang="es-CO" sz="5400" dirty="0">
              <a:ln w="38100">
                <a:solidFill>
                  <a:srgbClr val="000099"/>
                </a:solidFill>
              </a:ln>
              <a:solidFill>
                <a:srgbClr val="000099"/>
              </a:solidFill>
              <a:latin typeface="Bradley Hand ITC" panose="03070402050302030203" pitchFamily="66" charset="0"/>
            </a:endParaRPr>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9552" y="3166232"/>
            <a:ext cx="2451456" cy="1512168"/>
          </a:xfrm>
        </p:spPr>
      </p:pic>
      <p:sp>
        <p:nvSpPr>
          <p:cNvPr id="6" name="5 Rectángulo"/>
          <p:cNvSpPr/>
          <p:nvPr/>
        </p:nvSpPr>
        <p:spPr>
          <a:xfrm>
            <a:off x="3347864" y="1844824"/>
            <a:ext cx="5328592" cy="4154984"/>
          </a:xfrm>
          <a:prstGeom prst="rect">
            <a:avLst/>
          </a:prstGeom>
        </p:spPr>
        <p:txBody>
          <a:bodyPr wrap="square">
            <a:spAutoFit/>
          </a:bodyPr>
          <a:lstStyle/>
          <a:p>
            <a:r>
              <a:rPr lang="es-CO" sz="2400" i="1" dirty="0" err="1">
                <a:latin typeface="Berlin Sans FB" panose="020E0602020502020306" pitchFamily="34" charset="0"/>
              </a:rPr>
              <a:t>Serankwa</a:t>
            </a:r>
            <a:r>
              <a:rPr lang="es-CO" sz="2400" i="1" dirty="0">
                <a:latin typeface="Berlin Sans FB" panose="020E0602020502020306" pitchFamily="34" charset="0"/>
              </a:rPr>
              <a:t>, el primer hijo que tuvo la Madre Universal, fue creando el mundo al moverse por todo el territorio ancestral en espiral, al igual que el caracol, regando sus hijos por todos los sitios por donde transitó, igual a la dispersión o el crecimiento de la mata de auyama, símbolo fundamental del esparcimiento o siembra de la vida para los indígenas de la Sierra Nevada de Santa Marta.</a:t>
            </a:r>
            <a:endParaRPr lang="es-CO" sz="2400" i="1" dirty="0">
              <a:latin typeface="Berlin Sans FB" panose="020E0602020502020306" pitchFamily="34" charset="0"/>
            </a:endParaRPr>
          </a:p>
        </p:txBody>
      </p:sp>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3761256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O"/>
          </a:p>
        </p:txBody>
      </p:sp>
      <p:pic>
        <p:nvPicPr>
          <p:cNvPr id="4" name="3 Marcador de contenido"/>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16200000">
            <a:off x="896929" y="3192281"/>
            <a:ext cx="3096343" cy="3523066"/>
          </a:xfrm>
        </p:spPr>
      </p:pic>
      <p:pic>
        <p:nvPicPr>
          <p:cNvPr id="5" name="4 Imagen"/>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rot="16200000">
            <a:off x="5039868" y="21295"/>
            <a:ext cx="3105622" cy="3465293"/>
          </a:xfrm>
          <a:prstGeom prst="rect">
            <a:avLst/>
          </a:prstGeom>
        </p:spPr>
      </p:pic>
      <p:pic>
        <p:nvPicPr>
          <p:cNvPr id="6" name="5 Imagen"/>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rot="5400000">
            <a:off x="5212266" y="3292790"/>
            <a:ext cx="3240360" cy="3512780"/>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1175849" y="476672"/>
            <a:ext cx="2603500" cy="2463800"/>
          </a:xfrm>
          <a:prstGeom prst="rect">
            <a:avLst/>
          </a:prstGeom>
        </p:spPr>
      </p:pic>
      <p:pic>
        <p:nvPicPr>
          <p:cNvPr id="8" name="7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504" y="6021288"/>
            <a:ext cx="730443" cy="706760"/>
          </a:xfrm>
          <a:prstGeom prst="flowChartAlternateProcess">
            <a:avLst/>
          </a:prstGeom>
        </p:spPr>
      </p:pic>
    </p:spTree>
    <p:extLst>
      <p:ext uri="{BB962C8B-B14F-4D97-AF65-F5344CB8AC3E}">
        <p14:creationId xmlns:p14="http://schemas.microsoft.com/office/powerpoint/2010/main" val="3217692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327" y="381636"/>
            <a:ext cx="8185129" cy="6143708"/>
          </a:xfrm>
          <a:prstGeom prst="rect">
            <a:avLst/>
          </a:prstGeom>
          <a:ln>
            <a:noFill/>
          </a:ln>
          <a:effectLst>
            <a:outerShdw blurRad="292100" dist="139700" dir="2700000" algn="tl" rotWithShape="0">
              <a:srgbClr val="333333">
                <a:alpha val="65000"/>
              </a:srgbClr>
            </a:outerShdw>
          </a:effectLst>
        </p:spPr>
      </p:pic>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6021288"/>
            <a:ext cx="730443" cy="706760"/>
          </a:xfrm>
          <a:prstGeom prst="flowChartAlternateProcess">
            <a:avLst/>
          </a:prstGeom>
        </p:spPr>
      </p:pic>
    </p:spTree>
    <p:extLst>
      <p:ext uri="{BB962C8B-B14F-4D97-AF65-F5344CB8AC3E}">
        <p14:creationId xmlns:p14="http://schemas.microsoft.com/office/powerpoint/2010/main" val="22495436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02024"/>
            <a:ext cx="8229600" cy="1143000"/>
          </a:xfrm>
        </p:spPr>
        <p:txBody>
          <a:bodyPr/>
          <a:lstStyle/>
          <a:p>
            <a:r>
              <a:rPr lang="es-CO" dirty="0" smtClean="0">
                <a:ln w="28575">
                  <a:noFill/>
                </a:ln>
                <a:solidFill>
                  <a:srgbClr val="000099"/>
                </a:solidFill>
                <a:latin typeface="Berlin Sans FB Demi" panose="020E0802020502020306" pitchFamily="34" charset="0"/>
              </a:rPr>
              <a:t>Qué tipo de mochila somos?</a:t>
            </a:r>
            <a:endParaRPr lang="es-CO" dirty="0">
              <a:ln w="28575">
                <a:noFill/>
              </a:ln>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182687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3831183"/>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Qué somos?.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5" name="4 Imagen"/>
          <p:cNvPicPr>
            <a:picLocks noChangeAspect="1"/>
          </p:cNvPicPr>
          <p:nvPr/>
        </p:nvPicPr>
        <p:blipFill>
          <a:blip r:embed="rId3">
            <a:extLst>
              <a:ext uri="{BEBA8EAE-BF5A-486C-A8C5-ECC9F3942E4B}">
                <a14:imgProps xmlns:a14="http://schemas.microsoft.com/office/drawing/2010/main">
                  <a14:imgLayer r:embed="rId4">
                    <a14:imgEffect>
                      <a14:backgroundRemoval t="461" b="100000" l="10000" r="95692">
                        <a14:foregroundMark x1="37846" y1="5837" x2="50154" y2="9217"/>
                        <a14:foregroundMark x1="40154" y1="4147" x2="49538" y2="6298"/>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771800" y="687822"/>
            <a:ext cx="3168352" cy="3173226"/>
          </a:xfrm>
          <a:prstGeom prst="rect">
            <a:avLst/>
          </a:prstGeom>
        </p:spPr>
      </p:pic>
    </p:spTree>
    <p:extLst>
      <p:ext uri="{BB962C8B-B14F-4D97-AF65-F5344CB8AC3E}">
        <p14:creationId xmlns:p14="http://schemas.microsoft.com/office/powerpoint/2010/main" val="3358632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950863"/>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Quién soy?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671761" y="2348880"/>
            <a:ext cx="3800475" cy="3133725"/>
          </a:xfrm>
          <a:prstGeom prst="rect">
            <a:avLst/>
          </a:prstGeom>
        </p:spPr>
      </p:pic>
    </p:spTree>
    <p:extLst>
      <p:ext uri="{BB962C8B-B14F-4D97-AF65-F5344CB8AC3E}">
        <p14:creationId xmlns:p14="http://schemas.microsoft.com/office/powerpoint/2010/main" val="4787052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3399135"/>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2800"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YO SOY…    </a:t>
            </a:r>
            <a:endParaRPr lang="es-CO" sz="2800"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877272"/>
            <a:ext cx="804864" cy="778768"/>
          </a:xfrm>
          <a:prstGeom prst="flowChartAlternateProcess">
            <a:avLst/>
          </a:prstGeom>
        </p:spPr>
      </p:pic>
      <p:sp>
        <p:nvSpPr>
          <p:cNvPr id="2" name="1 CuadroTexto"/>
          <p:cNvSpPr txBox="1"/>
          <p:nvPr/>
        </p:nvSpPr>
        <p:spPr>
          <a:xfrm>
            <a:off x="4894413" y="1772816"/>
            <a:ext cx="1753154" cy="400110"/>
          </a:xfrm>
          <a:prstGeom prst="rect">
            <a:avLst/>
          </a:prstGeom>
          <a:noFill/>
        </p:spPr>
        <p:txBody>
          <a:bodyPr wrap="square" rtlCol="0">
            <a:spAutoFit/>
          </a:bodyPr>
          <a:lstStyle/>
          <a:p>
            <a:r>
              <a:rPr lang="es-CO" sz="2000" dirty="0" smtClean="0"/>
              <a:t>Mi Profesión  </a:t>
            </a:r>
            <a:endParaRPr lang="es-CO" sz="2000" dirty="0"/>
          </a:p>
        </p:txBody>
      </p:sp>
      <p:sp>
        <p:nvSpPr>
          <p:cNvPr id="5" name="4 CuadroTexto"/>
          <p:cNvSpPr txBox="1"/>
          <p:nvPr/>
        </p:nvSpPr>
        <p:spPr>
          <a:xfrm>
            <a:off x="3458344" y="4688257"/>
            <a:ext cx="1368152" cy="400110"/>
          </a:xfrm>
          <a:prstGeom prst="rect">
            <a:avLst/>
          </a:prstGeom>
          <a:noFill/>
        </p:spPr>
        <p:txBody>
          <a:bodyPr wrap="square" rtlCol="0">
            <a:spAutoFit/>
          </a:bodyPr>
          <a:lstStyle/>
          <a:p>
            <a:r>
              <a:rPr lang="es-CO" sz="2000" dirty="0" smtClean="0"/>
              <a:t>Extranjero  </a:t>
            </a:r>
            <a:endParaRPr lang="es-CO" sz="2000" dirty="0"/>
          </a:p>
        </p:txBody>
      </p:sp>
      <p:sp>
        <p:nvSpPr>
          <p:cNvPr id="6" name="5 CuadroTexto"/>
          <p:cNvSpPr txBox="1"/>
          <p:nvPr/>
        </p:nvSpPr>
        <p:spPr>
          <a:xfrm>
            <a:off x="5200836" y="3100898"/>
            <a:ext cx="1937670" cy="400110"/>
          </a:xfrm>
          <a:prstGeom prst="rect">
            <a:avLst/>
          </a:prstGeom>
          <a:noFill/>
        </p:spPr>
        <p:txBody>
          <a:bodyPr wrap="square" rtlCol="0">
            <a:spAutoFit/>
          </a:bodyPr>
          <a:lstStyle/>
          <a:p>
            <a:r>
              <a:rPr lang="es-CO" sz="2000" dirty="0" smtClean="0"/>
              <a:t>Colombiano  </a:t>
            </a:r>
            <a:endParaRPr lang="es-CO" sz="2000" dirty="0"/>
          </a:p>
        </p:txBody>
      </p:sp>
      <p:sp>
        <p:nvSpPr>
          <p:cNvPr id="7" name="6 CuadroTexto"/>
          <p:cNvSpPr txBox="1"/>
          <p:nvPr/>
        </p:nvSpPr>
        <p:spPr>
          <a:xfrm>
            <a:off x="4321730" y="463886"/>
            <a:ext cx="1368152" cy="400110"/>
          </a:xfrm>
          <a:prstGeom prst="rect">
            <a:avLst/>
          </a:prstGeom>
          <a:noFill/>
        </p:spPr>
        <p:txBody>
          <a:bodyPr wrap="square" rtlCol="0">
            <a:spAutoFit/>
          </a:bodyPr>
          <a:lstStyle/>
          <a:p>
            <a:r>
              <a:rPr lang="es-CO" sz="2000" dirty="0" smtClean="0"/>
              <a:t>Tranquilo </a:t>
            </a:r>
            <a:endParaRPr lang="es-CO" sz="2000" dirty="0"/>
          </a:p>
        </p:txBody>
      </p:sp>
      <p:sp>
        <p:nvSpPr>
          <p:cNvPr id="8" name="7 CuadroTexto"/>
          <p:cNvSpPr txBox="1"/>
          <p:nvPr/>
        </p:nvSpPr>
        <p:spPr>
          <a:xfrm>
            <a:off x="2045737" y="4025637"/>
            <a:ext cx="1368152" cy="400110"/>
          </a:xfrm>
          <a:prstGeom prst="rect">
            <a:avLst/>
          </a:prstGeom>
          <a:noFill/>
        </p:spPr>
        <p:txBody>
          <a:bodyPr wrap="square" rtlCol="0">
            <a:spAutoFit/>
          </a:bodyPr>
          <a:lstStyle/>
          <a:p>
            <a:r>
              <a:rPr lang="es-CO" sz="2000" dirty="0" smtClean="0"/>
              <a:t>Bravo  </a:t>
            </a:r>
            <a:endParaRPr lang="es-CO" sz="2000" dirty="0"/>
          </a:p>
        </p:txBody>
      </p:sp>
      <p:sp>
        <p:nvSpPr>
          <p:cNvPr id="9" name="8 CuadroTexto"/>
          <p:cNvSpPr txBox="1"/>
          <p:nvPr/>
        </p:nvSpPr>
        <p:spPr>
          <a:xfrm>
            <a:off x="3022981" y="1202550"/>
            <a:ext cx="1871431" cy="400110"/>
          </a:xfrm>
          <a:prstGeom prst="rect">
            <a:avLst/>
          </a:prstGeom>
          <a:noFill/>
        </p:spPr>
        <p:txBody>
          <a:bodyPr wrap="square" rtlCol="0">
            <a:spAutoFit/>
          </a:bodyPr>
          <a:lstStyle/>
          <a:p>
            <a:r>
              <a:rPr lang="es-CO" sz="2000" dirty="0" smtClean="0"/>
              <a:t>Buena gente  </a:t>
            </a:r>
            <a:endParaRPr lang="es-CO" sz="2000" dirty="0"/>
          </a:p>
        </p:txBody>
      </p:sp>
      <p:sp>
        <p:nvSpPr>
          <p:cNvPr id="10" name="9 CuadroTexto"/>
          <p:cNvSpPr txBox="1"/>
          <p:nvPr/>
        </p:nvSpPr>
        <p:spPr>
          <a:xfrm>
            <a:off x="3022700" y="2843644"/>
            <a:ext cx="1871711" cy="400110"/>
          </a:xfrm>
          <a:prstGeom prst="rect">
            <a:avLst/>
          </a:prstGeom>
          <a:noFill/>
        </p:spPr>
        <p:txBody>
          <a:bodyPr wrap="square" rtlCol="0">
            <a:spAutoFit/>
          </a:bodyPr>
          <a:lstStyle/>
          <a:p>
            <a:r>
              <a:rPr lang="es-CO" sz="2000" dirty="0" smtClean="0"/>
              <a:t>Mal </a:t>
            </a:r>
            <a:r>
              <a:rPr lang="es-CO" sz="2000" dirty="0" err="1" smtClean="0"/>
              <a:t>geniado</a:t>
            </a:r>
            <a:r>
              <a:rPr lang="es-CO" sz="2000" dirty="0" smtClean="0"/>
              <a:t>  </a:t>
            </a:r>
            <a:endParaRPr lang="es-CO" sz="2000" dirty="0"/>
          </a:p>
        </p:txBody>
      </p:sp>
      <p:sp>
        <p:nvSpPr>
          <p:cNvPr id="11" name="10 CuadroTexto"/>
          <p:cNvSpPr txBox="1"/>
          <p:nvPr/>
        </p:nvSpPr>
        <p:spPr>
          <a:xfrm>
            <a:off x="7331643" y="4407143"/>
            <a:ext cx="1368152" cy="400110"/>
          </a:xfrm>
          <a:prstGeom prst="rect">
            <a:avLst/>
          </a:prstGeom>
          <a:noFill/>
        </p:spPr>
        <p:txBody>
          <a:bodyPr wrap="square" rtlCol="0">
            <a:spAutoFit/>
          </a:bodyPr>
          <a:lstStyle/>
          <a:p>
            <a:r>
              <a:rPr lang="es-CO" sz="2000" dirty="0" smtClean="0"/>
              <a:t>Músico  </a:t>
            </a:r>
            <a:endParaRPr lang="es-CO" sz="2000" dirty="0"/>
          </a:p>
        </p:txBody>
      </p:sp>
      <p:sp>
        <p:nvSpPr>
          <p:cNvPr id="12" name="11 CuadroTexto"/>
          <p:cNvSpPr txBox="1"/>
          <p:nvPr/>
        </p:nvSpPr>
        <p:spPr>
          <a:xfrm>
            <a:off x="6977574" y="1702511"/>
            <a:ext cx="1368152" cy="400110"/>
          </a:xfrm>
          <a:prstGeom prst="rect">
            <a:avLst/>
          </a:prstGeom>
          <a:noFill/>
        </p:spPr>
        <p:txBody>
          <a:bodyPr wrap="square" rtlCol="0">
            <a:spAutoFit/>
          </a:bodyPr>
          <a:lstStyle/>
          <a:p>
            <a:r>
              <a:rPr lang="es-CO" sz="2000" dirty="0" smtClean="0"/>
              <a:t>Empleado  </a:t>
            </a:r>
            <a:endParaRPr lang="es-CO" sz="2000" dirty="0"/>
          </a:p>
        </p:txBody>
      </p:sp>
      <p:sp>
        <p:nvSpPr>
          <p:cNvPr id="13" name="12 CuadroTexto"/>
          <p:cNvSpPr txBox="1"/>
          <p:nvPr/>
        </p:nvSpPr>
        <p:spPr>
          <a:xfrm>
            <a:off x="6454430" y="3809910"/>
            <a:ext cx="1368152" cy="400110"/>
          </a:xfrm>
          <a:prstGeom prst="rect">
            <a:avLst/>
          </a:prstGeom>
          <a:noFill/>
        </p:spPr>
        <p:txBody>
          <a:bodyPr wrap="square" rtlCol="0">
            <a:spAutoFit/>
          </a:bodyPr>
          <a:lstStyle/>
          <a:p>
            <a:r>
              <a:rPr lang="es-CO" sz="2000" dirty="0" smtClean="0"/>
              <a:t>Jefe  </a:t>
            </a:r>
            <a:endParaRPr lang="es-CO" sz="2000" dirty="0"/>
          </a:p>
        </p:txBody>
      </p:sp>
      <p:sp>
        <p:nvSpPr>
          <p:cNvPr id="14" name="13 CuadroTexto"/>
          <p:cNvSpPr txBox="1"/>
          <p:nvPr/>
        </p:nvSpPr>
        <p:spPr>
          <a:xfrm>
            <a:off x="6749155" y="5897324"/>
            <a:ext cx="1368152" cy="400110"/>
          </a:xfrm>
          <a:prstGeom prst="rect">
            <a:avLst/>
          </a:prstGeom>
          <a:noFill/>
        </p:spPr>
        <p:txBody>
          <a:bodyPr wrap="square" rtlCol="0">
            <a:spAutoFit/>
          </a:bodyPr>
          <a:lstStyle/>
          <a:p>
            <a:r>
              <a:rPr lang="es-CO" sz="2000" dirty="0" smtClean="0"/>
              <a:t>Amigo  </a:t>
            </a:r>
            <a:endParaRPr lang="es-CO" sz="2000" dirty="0"/>
          </a:p>
        </p:txBody>
      </p:sp>
      <p:sp>
        <p:nvSpPr>
          <p:cNvPr id="15" name="14 CuadroTexto"/>
          <p:cNvSpPr txBox="1"/>
          <p:nvPr/>
        </p:nvSpPr>
        <p:spPr>
          <a:xfrm>
            <a:off x="2077301" y="463886"/>
            <a:ext cx="1368152" cy="400110"/>
          </a:xfrm>
          <a:prstGeom prst="rect">
            <a:avLst/>
          </a:prstGeom>
          <a:noFill/>
        </p:spPr>
        <p:txBody>
          <a:bodyPr wrap="square" rtlCol="0">
            <a:spAutoFit/>
          </a:bodyPr>
          <a:lstStyle/>
          <a:p>
            <a:r>
              <a:rPr lang="es-CO" sz="2000" dirty="0" smtClean="0"/>
              <a:t>Padre </a:t>
            </a:r>
            <a:endParaRPr lang="es-CO" sz="2000" dirty="0"/>
          </a:p>
        </p:txBody>
      </p:sp>
      <p:sp>
        <p:nvSpPr>
          <p:cNvPr id="16" name="15 CuadroTexto"/>
          <p:cNvSpPr txBox="1"/>
          <p:nvPr/>
        </p:nvSpPr>
        <p:spPr>
          <a:xfrm>
            <a:off x="709149" y="3290624"/>
            <a:ext cx="1368152" cy="400110"/>
          </a:xfrm>
          <a:prstGeom prst="rect">
            <a:avLst/>
          </a:prstGeom>
          <a:noFill/>
        </p:spPr>
        <p:txBody>
          <a:bodyPr wrap="square" rtlCol="0">
            <a:spAutoFit/>
          </a:bodyPr>
          <a:lstStyle/>
          <a:p>
            <a:r>
              <a:rPr lang="es-CO" sz="2000" dirty="0" smtClean="0"/>
              <a:t>Primo  </a:t>
            </a:r>
            <a:endParaRPr lang="es-CO" sz="2000" dirty="0"/>
          </a:p>
        </p:txBody>
      </p:sp>
      <p:sp>
        <p:nvSpPr>
          <p:cNvPr id="17" name="16 CuadroTexto"/>
          <p:cNvSpPr txBox="1"/>
          <p:nvPr/>
        </p:nvSpPr>
        <p:spPr>
          <a:xfrm>
            <a:off x="6303291" y="833218"/>
            <a:ext cx="1368152" cy="400110"/>
          </a:xfrm>
          <a:prstGeom prst="rect">
            <a:avLst/>
          </a:prstGeom>
          <a:noFill/>
        </p:spPr>
        <p:txBody>
          <a:bodyPr wrap="square" rtlCol="0">
            <a:spAutoFit/>
          </a:bodyPr>
          <a:lstStyle/>
          <a:p>
            <a:r>
              <a:rPr lang="es-CO" sz="2000" dirty="0" smtClean="0"/>
              <a:t>Abuelo   </a:t>
            </a:r>
            <a:endParaRPr lang="es-CO" sz="2000" dirty="0"/>
          </a:p>
        </p:txBody>
      </p:sp>
      <p:sp>
        <p:nvSpPr>
          <p:cNvPr id="18" name="17 CuadroTexto"/>
          <p:cNvSpPr txBox="1"/>
          <p:nvPr/>
        </p:nvSpPr>
        <p:spPr>
          <a:xfrm>
            <a:off x="1403648" y="1624042"/>
            <a:ext cx="1368152" cy="400110"/>
          </a:xfrm>
          <a:prstGeom prst="rect">
            <a:avLst/>
          </a:prstGeom>
          <a:noFill/>
        </p:spPr>
        <p:txBody>
          <a:bodyPr wrap="square" rtlCol="0">
            <a:spAutoFit/>
          </a:bodyPr>
          <a:lstStyle/>
          <a:p>
            <a:r>
              <a:rPr lang="es-CO" sz="2000" dirty="0" smtClean="0"/>
              <a:t>Docente  </a:t>
            </a:r>
            <a:endParaRPr lang="es-CO" sz="2000" dirty="0"/>
          </a:p>
        </p:txBody>
      </p:sp>
      <p:sp>
        <p:nvSpPr>
          <p:cNvPr id="19" name="18 CuadroTexto"/>
          <p:cNvSpPr txBox="1"/>
          <p:nvPr/>
        </p:nvSpPr>
        <p:spPr>
          <a:xfrm>
            <a:off x="5689882" y="4688257"/>
            <a:ext cx="1368152" cy="400110"/>
          </a:xfrm>
          <a:prstGeom prst="rect">
            <a:avLst/>
          </a:prstGeom>
          <a:noFill/>
        </p:spPr>
        <p:txBody>
          <a:bodyPr wrap="square" rtlCol="0">
            <a:spAutoFit/>
          </a:bodyPr>
          <a:lstStyle/>
          <a:p>
            <a:r>
              <a:rPr lang="es-CO" sz="2000" dirty="0" smtClean="0"/>
              <a:t>Hermano  </a:t>
            </a:r>
            <a:endParaRPr lang="es-CO" sz="2000" dirty="0"/>
          </a:p>
        </p:txBody>
      </p:sp>
      <p:sp>
        <p:nvSpPr>
          <p:cNvPr id="20" name="19 CuadroTexto"/>
          <p:cNvSpPr txBox="1"/>
          <p:nvPr/>
        </p:nvSpPr>
        <p:spPr>
          <a:xfrm>
            <a:off x="3900815" y="5877272"/>
            <a:ext cx="1368152" cy="400110"/>
          </a:xfrm>
          <a:prstGeom prst="rect">
            <a:avLst/>
          </a:prstGeom>
          <a:noFill/>
        </p:spPr>
        <p:txBody>
          <a:bodyPr wrap="square" rtlCol="0">
            <a:spAutoFit/>
          </a:bodyPr>
          <a:lstStyle/>
          <a:p>
            <a:r>
              <a:rPr lang="es-CO" sz="2000" dirty="0" smtClean="0"/>
              <a:t>Hijo  </a:t>
            </a:r>
            <a:endParaRPr lang="es-CO" sz="2000" dirty="0"/>
          </a:p>
        </p:txBody>
      </p:sp>
      <p:sp>
        <p:nvSpPr>
          <p:cNvPr id="21" name="20 CuadroTexto"/>
          <p:cNvSpPr txBox="1"/>
          <p:nvPr/>
        </p:nvSpPr>
        <p:spPr>
          <a:xfrm>
            <a:off x="1619672" y="5229200"/>
            <a:ext cx="1368152" cy="400110"/>
          </a:xfrm>
          <a:prstGeom prst="rect">
            <a:avLst/>
          </a:prstGeom>
          <a:noFill/>
        </p:spPr>
        <p:txBody>
          <a:bodyPr wrap="square" rtlCol="0">
            <a:spAutoFit/>
          </a:bodyPr>
          <a:lstStyle/>
          <a:p>
            <a:r>
              <a:rPr lang="es-CO" sz="2000" dirty="0" smtClean="0"/>
              <a:t>Madre </a:t>
            </a:r>
            <a:endParaRPr lang="es-CO" sz="2000" dirty="0"/>
          </a:p>
        </p:txBody>
      </p:sp>
      <p:sp>
        <p:nvSpPr>
          <p:cNvPr id="22" name="21 CuadroTexto"/>
          <p:cNvSpPr txBox="1"/>
          <p:nvPr/>
        </p:nvSpPr>
        <p:spPr>
          <a:xfrm>
            <a:off x="6647567" y="2571549"/>
            <a:ext cx="1368152" cy="400110"/>
          </a:xfrm>
          <a:prstGeom prst="rect">
            <a:avLst/>
          </a:prstGeom>
          <a:noFill/>
        </p:spPr>
        <p:txBody>
          <a:bodyPr wrap="square" rtlCol="0">
            <a:spAutoFit/>
          </a:bodyPr>
          <a:lstStyle/>
          <a:p>
            <a:r>
              <a:rPr lang="es-CO" sz="2000" dirty="0" smtClean="0"/>
              <a:t>Mi Nombre  </a:t>
            </a:r>
            <a:endParaRPr lang="es-CO" sz="2000" dirty="0"/>
          </a:p>
        </p:txBody>
      </p:sp>
      <p:sp>
        <p:nvSpPr>
          <p:cNvPr id="23" name="22 CuadroTexto"/>
          <p:cNvSpPr txBox="1"/>
          <p:nvPr/>
        </p:nvSpPr>
        <p:spPr>
          <a:xfrm>
            <a:off x="251520" y="848372"/>
            <a:ext cx="1368152" cy="400110"/>
          </a:xfrm>
          <a:prstGeom prst="rect">
            <a:avLst/>
          </a:prstGeom>
          <a:noFill/>
        </p:spPr>
        <p:txBody>
          <a:bodyPr wrap="square" rtlCol="0">
            <a:spAutoFit/>
          </a:bodyPr>
          <a:lstStyle/>
          <a:p>
            <a:r>
              <a:rPr lang="es-CO" sz="2000" dirty="0" smtClean="0"/>
              <a:t>Feliz  </a:t>
            </a:r>
            <a:endParaRPr lang="es-CO" sz="2000" dirty="0"/>
          </a:p>
        </p:txBody>
      </p:sp>
      <p:sp>
        <p:nvSpPr>
          <p:cNvPr id="24" name="23 CuadroTexto"/>
          <p:cNvSpPr txBox="1"/>
          <p:nvPr/>
        </p:nvSpPr>
        <p:spPr>
          <a:xfrm>
            <a:off x="3131840" y="1957482"/>
            <a:ext cx="1368152" cy="400110"/>
          </a:xfrm>
          <a:prstGeom prst="rect">
            <a:avLst/>
          </a:prstGeom>
          <a:noFill/>
        </p:spPr>
        <p:txBody>
          <a:bodyPr wrap="square" rtlCol="0">
            <a:spAutoFit/>
          </a:bodyPr>
          <a:lstStyle/>
          <a:p>
            <a:r>
              <a:rPr lang="es-CO" sz="2000" dirty="0" smtClean="0"/>
              <a:t>Mis sueños  </a:t>
            </a:r>
            <a:endParaRPr lang="es-CO" sz="2000" dirty="0"/>
          </a:p>
        </p:txBody>
      </p:sp>
      <p:sp>
        <p:nvSpPr>
          <p:cNvPr id="25" name="24 CuadroTexto"/>
          <p:cNvSpPr txBox="1"/>
          <p:nvPr/>
        </p:nvSpPr>
        <p:spPr>
          <a:xfrm>
            <a:off x="7164569" y="3267251"/>
            <a:ext cx="1368152" cy="400110"/>
          </a:xfrm>
          <a:prstGeom prst="rect">
            <a:avLst/>
          </a:prstGeom>
          <a:noFill/>
        </p:spPr>
        <p:txBody>
          <a:bodyPr wrap="square" rtlCol="0">
            <a:spAutoFit/>
          </a:bodyPr>
          <a:lstStyle/>
          <a:p>
            <a:r>
              <a:rPr lang="es-CO" sz="2000" dirty="0" smtClean="0"/>
              <a:t>Artista  </a:t>
            </a:r>
            <a:endParaRPr lang="es-CO" sz="2000" dirty="0"/>
          </a:p>
        </p:txBody>
      </p:sp>
      <p:sp>
        <p:nvSpPr>
          <p:cNvPr id="26" name="25 CuadroTexto"/>
          <p:cNvSpPr txBox="1"/>
          <p:nvPr/>
        </p:nvSpPr>
        <p:spPr>
          <a:xfrm>
            <a:off x="801238" y="2535844"/>
            <a:ext cx="1368152" cy="400110"/>
          </a:xfrm>
          <a:prstGeom prst="rect">
            <a:avLst/>
          </a:prstGeom>
          <a:noFill/>
        </p:spPr>
        <p:txBody>
          <a:bodyPr wrap="square" rtlCol="0">
            <a:spAutoFit/>
          </a:bodyPr>
          <a:lstStyle/>
          <a:p>
            <a:r>
              <a:rPr lang="es-CO" sz="2000" dirty="0" smtClean="0"/>
              <a:t>Abogado  </a:t>
            </a:r>
            <a:endParaRPr lang="es-CO" sz="2000" dirty="0"/>
          </a:p>
        </p:txBody>
      </p:sp>
      <p:sp>
        <p:nvSpPr>
          <p:cNvPr id="27" name="26 CuadroTexto"/>
          <p:cNvSpPr txBox="1"/>
          <p:nvPr/>
        </p:nvSpPr>
        <p:spPr>
          <a:xfrm>
            <a:off x="251520" y="4606180"/>
            <a:ext cx="1368152" cy="400110"/>
          </a:xfrm>
          <a:prstGeom prst="rect">
            <a:avLst/>
          </a:prstGeom>
          <a:noFill/>
        </p:spPr>
        <p:txBody>
          <a:bodyPr wrap="square" rtlCol="0">
            <a:spAutoFit/>
          </a:bodyPr>
          <a:lstStyle/>
          <a:p>
            <a:r>
              <a:rPr lang="es-CO" sz="2000" dirty="0" smtClean="0"/>
              <a:t>Psicólogo  </a:t>
            </a:r>
            <a:endParaRPr lang="es-CO" sz="2000" dirty="0"/>
          </a:p>
        </p:txBody>
      </p:sp>
      <p:sp>
        <p:nvSpPr>
          <p:cNvPr id="29" name="28 CuadroTexto"/>
          <p:cNvSpPr txBox="1"/>
          <p:nvPr/>
        </p:nvSpPr>
        <p:spPr>
          <a:xfrm>
            <a:off x="1973448" y="6246604"/>
            <a:ext cx="1368152" cy="400110"/>
          </a:xfrm>
          <a:prstGeom prst="rect">
            <a:avLst/>
          </a:prstGeom>
          <a:noFill/>
        </p:spPr>
        <p:txBody>
          <a:bodyPr wrap="square" rtlCol="0">
            <a:spAutoFit/>
          </a:bodyPr>
          <a:lstStyle/>
          <a:p>
            <a:r>
              <a:rPr lang="es-CO" sz="2000" dirty="0" smtClean="0"/>
              <a:t>Etcétera  </a:t>
            </a:r>
            <a:endParaRPr lang="es-CO" sz="2000" dirty="0"/>
          </a:p>
        </p:txBody>
      </p:sp>
    </p:spTree>
    <p:extLst>
      <p:ext uri="{BB962C8B-B14F-4D97-AF65-F5344CB8AC3E}">
        <p14:creationId xmlns:p14="http://schemas.microsoft.com/office/powerpoint/2010/main" val="109923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92494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2800"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YO SOY…    </a:t>
            </a:r>
            <a:endParaRPr lang="es-CO" sz="2800"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877272"/>
            <a:ext cx="804864" cy="778768"/>
          </a:xfrm>
          <a:prstGeom prst="flowChartAlternateProcess">
            <a:avLst/>
          </a:prstGeom>
        </p:spPr>
      </p:pic>
    </p:spTree>
    <p:extLst>
      <p:ext uri="{BB962C8B-B14F-4D97-AF65-F5344CB8AC3E}">
        <p14:creationId xmlns:p14="http://schemas.microsoft.com/office/powerpoint/2010/main" val="10121234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836712"/>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Revisemos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808" y="2204864"/>
            <a:ext cx="3650898" cy="3789040"/>
          </a:xfrm>
          <a:prstGeom prst="rect">
            <a:avLst/>
          </a:prstGeom>
        </p:spPr>
      </p:pic>
    </p:spTree>
    <p:extLst>
      <p:ext uri="{BB962C8B-B14F-4D97-AF65-F5344CB8AC3E}">
        <p14:creationId xmlns:p14="http://schemas.microsoft.com/office/powerpoint/2010/main" val="35733770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3183111"/>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3200"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YO SOY…    </a:t>
            </a:r>
            <a:endParaRPr lang="es-CO" sz="3200"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877272"/>
            <a:ext cx="804864" cy="778768"/>
          </a:xfrm>
          <a:prstGeom prst="flowChartAlternateProcess">
            <a:avLst/>
          </a:prstGeom>
        </p:spPr>
      </p:pic>
      <p:sp>
        <p:nvSpPr>
          <p:cNvPr id="2" name="1 CuadroTexto"/>
          <p:cNvSpPr txBox="1"/>
          <p:nvPr/>
        </p:nvSpPr>
        <p:spPr>
          <a:xfrm>
            <a:off x="4584891" y="1772816"/>
            <a:ext cx="1677674" cy="400110"/>
          </a:xfrm>
          <a:prstGeom prst="rect">
            <a:avLst/>
          </a:prstGeom>
          <a:noFill/>
        </p:spPr>
        <p:txBody>
          <a:bodyPr wrap="square" rtlCol="0">
            <a:spAutoFit/>
          </a:bodyPr>
          <a:lstStyle/>
          <a:p>
            <a:r>
              <a:rPr lang="es-CO" sz="2000" dirty="0" smtClean="0"/>
              <a:t>Mi Profesión  </a:t>
            </a:r>
            <a:endParaRPr lang="es-CO" sz="2000" dirty="0"/>
          </a:p>
        </p:txBody>
      </p:sp>
      <p:sp>
        <p:nvSpPr>
          <p:cNvPr id="5" name="4 CuadroTexto"/>
          <p:cNvSpPr txBox="1"/>
          <p:nvPr/>
        </p:nvSpPr>
        <p:spPr>
          <a:xfrm>
            <a:off x="3458344" y="4688257"/>
            <a:ext cx="1368152" cy="400110"/>
          </a:xfrm>
          <a:prstGeom prst="rect">
            <a:avLst/>
          </a:prstGeom>
          <a:noFill/>
        </p:spPr>
        <p:txBody>
          <a:bodyPr wrap="square" rtlCol="0">
            <a:spAutoFit/>
          </a:bodyPr>
          <a:lstStyle/>
          <a:p>
            <a:r>
              <a:rPr lang="es-CO" sz="2000" dirty="0" smtClean="0"/>
              <a:t>Extranjero  </a:t>
            </a:r>
            <a:endParaRPr lang="es-CO" sz="2000" dirty="0"/>
          </a:p>
        </p:txBody>
      </p:sp>
      <p:sp>
        <p:nvSpPr>
          <p:cNvPr id="6" name="5 CuadroTexto"/>
          <p:cNvSpPr txBox="1"/>
          <p:nvPr/>
        </p:nvSpPr>
        <p:spPr>
          <a:xfrm>
            <a:off x="5005806" y="2898062"/>
            <a:ext cx="1563182" cy="400110"/>
          </a:xfrm>
          <a:prstGeom prst="rect">
            <a:avLst/>
          </a:prstGeom>
          <a:noFill/>
        </p:spPr>
        <p:txBody>
          <a:bodyPr wrap="square" rtlCol="0">
            <a:spAutoFit/>
          </a:bodyPr>
          <a:lstStyle/>
          <a:p>
            <a:r>
              <a:rPr lang="es-CO" sz="2000" dirty="0" smtClean="0"/>
              <a:t>Colombiano  </a:t>
            </a:r>
            <a:endParaRPr lang="es-CO" sz="2000" dirty="0"/>
          </a:p>
        </p:txBody>
      </p:sp>
      <p:sp>
        <p:nvSpPr>
          <p:cNvPr id="7" name="6 CuadroTexto"/>
          <p:cNvSpPr txBox="1"/>
          <p:nvPr/>
        </p:nvSpPr>
        <p:spPr>
          <a:xfrm>
            <a:off x="4321730" y="463886"/>
            <a:ext cx="1368152" cy="400110"/>
          </a:xfrm>
          <a:prstGeom prst="rect">
            <a:avLst/>
          </a:prstGeom>
          <a:noFill/>
        </p:spPr>
        <p:txBody>
          <a:bodyPr wrap="square" rtlCol="0">
            <a:spAutoFit/>
          </a:bodyPr>
          <a:lstStyle/>
          <a:p>
            <a:r>
              <a:rPr lang="es-CO" sz="2000" dirty="0" smtClean="0"/>
              <a:t>Tranquilo </a:t>
            </a:r>
            <a:endParaRPr lang="es-CO" sz="2000" dirty="0"/>
          </a:p>
        </p:txBody>
      </p:sp>
      <p:sp>
        <p:nvSpPr>
          <p:cNvPr id="8" name="7 CuadroTexto"/>
          <p:cNvSpPr txBox="1"/>
          <p:nvPr/>
        </p:nvSpPr>
        <p:spPr>
          <a:xfrm>
            <a:off x="2045737" y="4025637"/>
            <a:ext cx="1368152" cy="400110"/>
          </a:xfrm>
          <a:prstGeom prst="rect">
            <a:avLst/>
          </a:prstGeom>
          <a:noFill/>
        </p:spPr>
        <p:txBody>
          <a:bodyPr wrap="square" rtlCol="0">
            <a:spAutoFit/>
          </a:bodyPr>
          <a:lstStyle/>
          <a:p>
            <a:r>
              <a:rPr lang="es-CO" sz="2000" dirty="0" smtClean="0"/>
              <a:t>Bravo  </a:t>
            </a:r>
            <a:endParaRPr lang="es-CO" sz="2000" dirty="0"/>
          </a:p>
        </p:txBody>
      </p:sp>
      <p:sp>
        <p:nvSpPr>
          <p:cNvPr id="9" name="8 CuadroTexto"/>
          <p:cNvSpPr txBox="1"/>
          <p:nvPr/>
        </p:nvSpPr>
        <p:spPr>
          <a:xfrm>
            <a:off x="2771800" y="1202550"/>
            <a:ext cx="1619334" cy="400110"/>
          </a:xfrm>
          <a:prstGeom prst="rect">
            <a:avLst/>
          </a:prstGeom>
          <a:noFill/>
        </p:spPr>
        <p:txBody>
          <a:bodyPr wrap="square" rtlCol="0">
            <a:spAutoFit/>
          </a:bodyPr>
          <a:lstStyle/>
          <a:p>
            <a:r>
              <a:rPr lang="es-CO" sz="2000" dirty="0" smtClean="0"/>
              <a:t>Buena gente  </a:t>
            </a:r>
            <a:endParaRPr lang="es-CO" sz="2000" dirty="0"/>
          </a:p>
        </p:txBody>
      </p:sp>
      <p:sp>
        <p:nvSpPr>
          <p:cNvPr id="10" name="9 CuadroTexto"/>
          <p:cNvSpPr txBox="1"/>
          <p:nvPr/>
        </p:nvSpPr>
        <p:spPr>
          <a:xfrm>
            <a:off x="2483768" y="2843644"/>
            <a:ext cx="1907085" cy="400110"/>
          </a:xfrm>
          <a:prstGeom prst="rect">
            <a:avLst/>
          </a:prstGeom>
          <a:noFill/>
        </p:spPr>
        <p:txBody>
          <a:bodyPr wrap="square" rtlCol="0">
            <a:spAutoFit/>
          </a:bodyPr>
          <a:lstStyle/>
          <a:p>
            <a:r>
              <a:rPr lang="es-CO" sz="2000" dirty="0" smtClean="0"/>
              <a:t>Mal </a:t>
            </a:r>
            <a:r>
              <a:rPr lang="es-CO" sz="2000" dirty="0" err="1" smtClean="0"/>
              <a:t>geniado</a:t>
            </a:r>
            <a:r>
              <a:rPr lang="es-CO" sz="2000" dirty="0" smtClean="0"/>
              <a:t>  </a:t>
            </a:r>
            <a:endParaRPr lang="es-CO" sz="2000" dirty="0"/>
          </a:p>
        </p:txBody>
      </p:sp>
      <p:sp>
        <p:nvSpPr>
          <p:cNvPr id="11" name="10 CuadroTexto"/>
          <p:cNvSpPr txBox="1"/>
          <p:nvPr/>
        </p:nvSpPr>
        <p:spPr>
          <a:xfrm>
            <a:off x="7331643" y="4407143"/>
            <a:ext cx="1368152" cy="400110"/>
          </a:xfrm>
          <a:prstGeom prst="rect">
            <a:avLst/>
          </a:prstGeom>
          <a:noFill/>
        </p:spPr>
        <p:txBody>
          <a:bodyPr wrap="square" rtlCol="0">
            <a:spAutoFit/>
          </a:bodyPr>
          <a:lstStyle/>
          <a:p>
            <a:r>
              <a:rPr lang="es-CO" sz="2000" dirty="0" smtClean="0"/>
              <a:t>Músico  </a:t>
            </a:r>
            <a:endParaRPr lang="es-CO" sz="2000" dirty="0"/>
          </a:p>
        </p:txBody>
      </p:sp>
      <p:sp>
        <p:nvSpPr>
          <p:cNvPr id="12" name="11 CuadroTexto"/>
          <p:cNvSpPr txBox="1"/>
          <p:nvPr/>
        </p:nvSpPr>
        <p:spPr>
          <a:xfrm>
            <a:off x="6977574" y="1702511"/>
            <a:ext cx="1368152" cy="400110"/>
          </a:xfrm>
          <a:prstGeom prst="rect">
            <a:avLst/>
          </a:prstGeom>
          <a:noFill/>
        </p:spPr>
        <p:txBody>
          <a:bodyPr wrap="square" rtlCol="0">
            <a:spAutoFit/>
          </a:bodyPr>
          <a:lstStyle/>
          <a:p>
            <a:r>
              <a:rPr lang="es-CO" sz="2000" dirty="0" smtClean="0"/>
              <a:t>Empleado  </a:t>
            </a:r>
            <a:endParaRPr lang="es-CO" sz="2000" dirty="0"/>
          </a:p>
        </p:txBody>
      </p:sp>
      <p:sp>
        <p:nvSpPr>
          <p:cNvPr id="13" name="12 CuadroTexto"/>
          <p:cNvSpPr txBox="1"/>
          <p:nvPr/>
        </p:nvSpPr>
        <p:spPr>
          <a:xfrm>
            <a:off x="6454430" y="3809910"/>
            <a:ext cx="1368152" cy="400110"/>
          </a:xfrm>
          <a:prstGeom prst="rect">
            <a:avLst/>
          </a:prstGeom>
          <a:noFill/>
        </p:spPr>
        <p:txBody>
          <a:bodyPr wrap="square" rtlCol="0">
            <a:spAutoFit/>
          </a:bodyPr>
          <a:lstStyle/>
          <a:p>
            <a:r>
              <a:rPr lang="es-CO" sz="2000" dirty="0" smtClean="0"/>
              <a:t>Jefe  </a:t>
            </a:r>
            <a:endParaRPr lang="es-CO" sz="2000" dirty="0"/>
          </a:p>
        </p:txBody>
      </p:sp>
      <p:sp>
        <p:nvSpPr>
          <p:cNvPr id="14" name="13 CuadroTexto"/>
          <p:cNvSpPr txBox="1"/>
          <p:nvPr/>
        </p:nvSpPr>
        <p:spPr>
          <a:xfrm>
            <a:off x="6749155" y="5897324"/>
            <a:ext cx="1368152" cy="400110"/>
          </a:xfrm>
          <a:prstGeom prst="rect">
            <a:avLst/>
          </a:prstGeom>
          <a:noFill/>
        </p:spPr>
        <p:txBody>
          <a:bodyPr wrap="square" rtlCol="0">
            <a:spAutoFit/>
          </a:bodyPr>
          <a:lstStyle/>
          <a:p>
            <a:r>
              <a:rPr lang="es-CO" sz="2000" dirty="0" smtClean="0"/>
              <a:t>Amigo  </a:t>
            </a:r>
            <a:endParaRPr lang="es-CO" sz="2000" dirty="0"/>
          </a:p>
        </p:txBody>
      </p:sp>
      <p:sp>
        <p:nvSpPr>
          <p:cNvPr id="15" name="14 CuadroTexto"/>
          <p:cNvSpPr txBox="1"/>
          <p:nvPr/>
        </p:nvSpPr>
        <p:spPr>
          <a:xfrm>
            <a:off x="2077301" y="463886"/>
            <a:ext cx="1368152" cy="400110"/>
          </a:xfrm>
          <a:prstGeom prst="rect">
            <a:avLst/>
          </a:prstGeom>
          <a:noFill/>
        </p:spPr>
        <p:txBody>
          <a:bodyPr wrap="square" rtlCol="0">
            <a:spAutoFit/>
          </a:bodyPr>
          <a:lstStyle/>
          <a:p>
            <a:r>
              <a:rPr lang="es-CO" sz="2000" dirty="0" smtClean="0"/>
              <a:t>Padre </a:t>
            </a:r>
            <a:endParaRPr lang="es-CO" sz="2000" dirty="0"/>
          </a:p>
        </p:txBody>
      </p:sp>
      <p:sp>
        <p:nvSpPr>
          <p:cNvPr id="16" name="15 CuadroTexto"/>
          <p:cNvSpPr txBox="1"/>
          <p:nvPr/>
        </p:nvSpPr>
        <p:spPr>
          <a:xfrm>
            <a:off x="709149" y="3290624"/>
            <a:ext cx="1368152" cy="400110"/>
          </a:xfrm>
          <a:prstGeom prst="rect">
            <a:avLst/>
          </a:prstGeom>
          <a:noFill/>
        </p:spPr>
        <p:txBody>
          <a:bodyPr wrap="square" rtlCol="0">
            <a:spAutoFit/>
          </a:bodyPr>
          <a:lstStyle/>
          <a:p>
            <a:r>
              <a:rPr lang="es-CO" sz="2000" dirty="0" smtClean="0"/>
              <a:t>Primo  </a:t>
            </a:r>
            <a:endParaRPr lang="es-CO" sz="2000" dirty="0"/>
          </a:p>
        </p:txBody>
      </p:sp>
      <p:sp>
        <p:nvSpPr>
          <p:cNvPr id="17" name="16 CuadroTexto"/>
          <p:cNvSpPr txBox="1"/>
          <p:nvPr/>
        </p:nvSpPr>
        <p:spPr>
          <a:xfrm>
            <a:off x="6804248" y="833218"/>
            <a:ext cx="1368152" cy="400110"/>
          </a:xfrm>
          <a:prstGeom prst="rect">
            <a:avLst/>
          </a:prstGeom>
          <a:noFill/>
        </p:spPr>
        <p:txBody>
          <a:bodyPr wrap="square" rtlCol="0">
            <a:spAutoFit/>
          </a:bodyPr>
          <a:lstStyle/>
          <a:p>
            <a:r>
              <a:rPr lang="es-CO" sz="2000" dirty="0" smtClean="0"/>
              <a:t>Abuelo   </a:t>
            </a:r>
            <a:endParaRPr lang="es-CO" sz="2000" dirty="0"/>
          </a:p>
        </p:txBody>
      </p:sp>
      <p:sp>
        <p:nvSpPr>
          <p:cNvPr id="18" name="17 CuadroTexto"/>
          <p:cNvSpPr txBox="1"/>
          <p:nvPr/>
        </p:nvSpPr>
        <p:spPr>
          <a:xfrm>
            <a:off x="1403648" y="1624042"/>
            <a:ext cx="1368152" cy="400110"/>
          </a:xfrm>
          <a:prstGeom prst="rect">
            <a:avLst/>
          </a:prstGeom>
          <a:noFill/>
        </p:spPr>
        <p:txBody>
          <a:bodyPr wrap="square" rtlCol="0">
            <a:spAutoFit/>
          </a:bodyPr>
          <a:lstStyle/>
          <a:p>
            <a:r>
              <a:rPr lang="es-CO" sz="2000" dirty="0" smtClean="0"/>
              <a:t>Docente  </a:t>
            </a:r>
            <a:endParaRPr lang="es-CO" sz="2000" dirty="0"/>
          </a:p>
        </p:txBody>
      </p:sp>
      <p:sp>
        <p:nvSpPr>
          <p:cNvPr id="19" name="18 CuadroTexto"/>
          <p:cNvSpPr txBox="1"/>
          <p:nvPr/>
        </p:nvSpPr>
        <p:spPr>
          <a:xfrm>
            <a:off x="5689882" y="4688257"/>
            <a:ext cx="1368152" cy="400110"/>
          </a:xfrm>
          <a:prstGeom prst="rect">
            <a:avLst/>
          </a:prstGeom>
          <a:noFill/>
        </p:spPr>
        <p:txBody>
          <a:bodyPr wrap="square" rtlCol="0">
            <a:spAutoFit/>
          </a:bodyPr>
          <a:lstStyle/>
          <a:p>
            <a:r>
              <a:rPr lang="es-CO" sz="2000" dirty="0" smtClean="0"/>
              <a:t>Hermano  </a:t>
            </a:r>
            <a:endParaRPr lang="es-CO" sz="2000" dirty="0"/>
          </a:p>
        </p:txBody>
      </p:sp>
      <p:sp>
        <p:nvSpPr>
          <p:cNvPr id="20" name="19 CuadroTexto"/>
          <p:cNvSpPr txBox="1"/>
          <p:nvPr/>
        </p:nvSpPr>
        <p:spPr>
          <a:xfrm>
            <a:off x="3900815" y="5877272"/>
            <a:ext cx="1368152" cy="400110"/>
          </a:xfrm>
          <a:prstGeom prst="rect">
            <a:avLst/>
          </a:prstGeom>
          <a:noFill/>
        </p:spPr>
        <p:txBody>
          <a:bodyPr wrap="square" rtlCol="0">
            <a:spAutoFit/>
          </a:bodyPr>
          <a:lstStyle/>
          <a:p>
            <a:r>
              <a:rPr lang="es-CO" sz="2000" dirty="0" smtClean="0"/>
              <a:t>Hijo  </a:t>
            </a:r>
            <a:endParaRPr lang="es-CO" sz="2000" dirty="0"/>
          </a:p>
        </p:txBody>
      </p:sp>
      <p:sp>
        <p:nvSpPr>
          <p:cNvPr id="21" name="20 CuadroTexto"/>
          <p:cNvSpPr txBox="1"/>
          <p:nvPr/>
        </p:nvSpPr>
        <p:spPr>
          <a:xfrm>
            <a:off x="1619672" y="5229200"/>
            <a:ext cx="1368152" cy="400110"/>
          </a:xfrm>
          <a:prstGeom prst="rect">
            <a:avLst/>
          </a:prstGeom>
          <a:noFill/>
        </p:spPr>
        <p:txBody>
          <a:bodyPr wrap="square" rtlCol="0">
            <a:spAutoFit/>
          </a:bodyPr>
          <a:lstStyle/>
          <a:p>
            <a:r>
              <a:rPr lang="es-CO" sz="2000" dirty="0" smtClean="0"/>
              <a:t>Madre </a:t>
            </a:r>
            <a:endParaRPr lang="es-CO" sz="2000" dirty="0"/>
          </a:p>
        </p:txBody>
      </p:sp>
      <p:sp>
        <p:nvSpPr>
          <p:cNvPr id="22" name="21 CuadroTexto"/>
          <p:cNvSpPr txBox="1"/>
          <p:nvPr/>
        </p:nvSpPr>
        <p:spPr>
          <a:xfrm>
            <a:off x="6647567" y="2571549"/>
            <a:ext cx="1368152" cy="400110"/>
          </a:xfrm>
          <a:prstGeom prst="rect">
            <a:avLst/>
          </a:prstGeom>
          <a:noFill/>
        </p:spPr>
        <p:txBody>
          <a:bodyPr wrap="square" rtlCol="0">
            <a:spAutoFit/>
          </a:bodyPr>
          <a:lstStyle/>
          <a:p>
            <a:r>
              <a:rPr lang="es-CO" sz="2000" dirty="0" smtClean="0"/>
              <a:t>Mi Nombre  </a:t>
            </a:r>
            <a:endParaRPr lang="es-CO" sz="2000" dirty="0"/>
          </a:p>
        </p:txBody>
      </p:sp>
      <p:sp>
        <p:nvSpPr>
          <p:cNvPr id="23" name="22 CuadroTexto"/>
          <p:cNvSpPr txBox="1"/>
          <p:nvPr/>
        </p:nvSpPr>
        <p:spPr>
          <a:xfrm>
            <a:off x="683568" y="971436"/>
            <a:ext cx="1368152" cy="400110"/>
          </a:xfrm>
          <a:prstGeom prst="rect">
            <a:avLst/>
          </a:prstGeom>
          <a:noFill/>
        </p:spPr>
        <p:txBody>
          <a:bodyPr wrap="square" rtlCol="0">
            <a:spAutoFit/>
          </a:bodyPr>
          <a:lstStyle/>
          <a:p>
            <a:r>
              <a:rPr lang="es-CO" sz="2000" dirty="0" smtClean="0"/>
              <a:t>Feliz  </a:t>
            </a:r>
            <a:endParaRPr lang="es-CO" sz="2000" dirty="0"/>
          </a:p>
        </p:txBody>
      </p:sp>
      <p:sp>
        <p:nvSpPr>
          <p:cNvPr id="24" name="23 CuadroTexto"/>
          <p:cNvSpPr txBox="1"/>
          <p:nvPr/>
        </p:nvSpPr>
        <p:spPr>
          <a:xfrm>
            <a:off x="3131840" y="1957482"/>
            <a:ext cx="1368152" cy="400110"/>
          </a:xfrm>
          <a:prstGeom prst="rect">
            <a:avLst/>
          </a:prstGeom>
          <a:noFill/>
        </p:spPr>
        <p:txBody>
          <a:bodyPr wrap="square" rtlCol="0">
            <a:spAutoFit/>
          </a:bodyPr>
          <a:lstStyle/>
          <a:p>
            <a:r>
              <a:rPr lang="es-CO" sz="2000" dirty="0" smtClean="0"/>
              <a:t>Mis sueños  </a:t>
            </a:r>
            <a:endParaRPr lang="es-CO" sz="2000" dirty="0"/>
          </a:p>
        </p:txBody>
      </p:sp>
      <p:sp>
        <p:nvSpPr>
          <p:cNvPr id="25" name="24 CuadroTexto"/>
          <p:cNvSpPr txBox="1"/>
          <p:nvPr/>
        </p:nvSpPr>
        <p:spPr>
          <a:xfrm>
            <a:off x="7164569" y="3267251"/>
            <a:ext cx="1368152" cy="400110"/>
          </a:xfrm>
          <a:prstGeom prst="rect">
            <a:avLst/>
          </a:prstGeom>
          <a:noFill/>
        </p:spPr>
        <p:txBody>
          <a:bodyPr wrap="square" rtlCol="0">
            <a:spAutoFit/>
          </a:bodyPr>
          <a:lstStyle/>
          <a:p>
            <a:r>
              <a:rPr lang="es-CO" sz="2000" dirty="0" smtClean="0"/>
              <a:t>Artista  </a:t>
            </a:r>
            <a:endParaRPr lang="es-CO" sz="2000" dirty="0"/>
          </a:p>
        </p:txBody>
      </p:sp>
      <p:sp>
        <p:nvSpPr>
          <p:cNvPr id="26" name="25 CuadroTexto"/>
          <p:cNvSpPr txBox="1"/>
          <p:nvPr/>
        </p:nvSpPr>
        <p:spPr>
          <a:xfrm>
            <a:off x="801238" y="2535844"/>
            <a:ext cx="1368152" cy="400110"/>
          </a:xfrm>
          <a:prstGeom prst="rect">
            <a:avLst/>
          </a:prstGeom>
          <a:noFill/>
        </p:spPr>
        <p:txBody>
          <a:bodyPr wrap="square" rtlCol="0">
            <a:spAutoFit/>
          </a:bodyPr>
          <a:lstStyle/>
          <a:p>
            <a:r>
              <a:rPr lang="es-CO" sz="2000" dirty="0" smtClean="0"/>
              <a:t>Abogado  </a:t>
            </a:r>
            <a:endParaRPr lang="es-CO" sz="2000" dirty="0"/>
          </a:p>
        </p:txBody>
      </p:sp>
      <p:sp>
        <p:nvSpPr>
          <p:cNvPr id="27" name="26 CuadroTexto"/>
          <p:cNvSpPr txBox="1"/>
          <p:nvPr/>
        </p:nvSpPr>
        <p:spPr>
          <a:xfrm>
            <a:off x="251520" y="4606180"/>
            <a:ext cx="1368152" cy="400110"/>
          </a:xfrm>
          <a:prstGeom prst="rect">
            <a:avLst/>
          </a:prstGeom>
          <a:noFill/>
        </p:spPr>
        <p:txBody>
          <a:bodyPr wrap="square" rtlCol="0">
            <a:spAutoFit/>
          </a:bodyPr>
          <a:lstStyle/>
          <a:p>
            <a:r>
              <a:rPr lang="es-CO" sz="2000" dirty="0" smtClean="0"/>
              <a:t>Psicólogo  </a:t>
            </a:r>
            <a:endParaRPr lang="es-CO" sz="2000" dirty="0"/>
          </a:p>
        </p:txBody>
      </p:sp>
      <p:sp>
        <p:nvSpPr>
          <p:cNvPr id="29" name="28 CuadroTexto"/>
          <p:cNvSpPr txBox="1"/>
          <p:nvPr/>
        </p:nvSpPr>
        <p:spPr>
          <a:xfrm>
            <a:off x="1973448" y="6246604"/>
            <a:ext cx="1368152" cy="400110"/>
          </a:xfrm>
          <a:prstGeom prst="rect">
            <a:avLst/>
          </a:prstGeom>
          <a:noFill/>
        </p:spPr>
        <p:txBody>
          <a:bodyPr wrap="square" rtlCol="0">
            <a:spAutoFit/>
          </a:bodyPr>
          <a:lstStyle/>
          <a:p>
            <a:r>
              <a:rPr lang="es-CO" sz="2000" dirty="0" smtClean="0"/>
              <a:t>Etcétera  </a:t>
            </a:r>
            <a:endParaRPr lang="es-CO" sz="2000" dirty="0"/>
          </a:p>
        </p:txBody>
      </p:sp>
    </p:spTree>
    <p:extLst>
      <p:ext uri="{BB962C8B-B14F-4D97-AF65-F5344CB8AC3E}">
        <p14:creationId xmlns:p14="http://schemas.microsoft.com/office/powerpoint/2010/main" val="373754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4" presetClass="exit" presetSubtype="10" fill="hold" grpId="0" nodeType="clickEffect">
                                  <p:stCondLst>
                                    <p:cond delay="0"/>
                                  </p:stCondLst>
                                  <p:childTnLst>
                                    <p:animEffect transition="out" filter="randombar(horizontal)">
                                      <p:cBhvr>
                                        <p:cTn id="54" dur="500"/>
                                        <p:tgtEl>
                                          <p:spTgt spid="16"/>
                                        </p:tgtEl>
                                      </p:cBhvr>
                                    </p:animEffect>
                                    <p:set>
                                      <p:cBhvr>
                                        <p:cTn id="55" dur="1" fill="hold">
                                          <p:stCondLst>
                                            <p:cond delay="499"/>
                                          </p:stCondLst>
                                        </p:cTn>
                                        <p:tgtEl>
                                          <p:spTgt spid="16"/>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grpId="0" nodeType="clickEffect">
                                  <p:stCondLst>
                                    <p:cond delay="0"/>
                                  </p:stCondLst>
                                  <p:childTnLst>
                                    <p:set>
                                      <p:cBhvr>
                                        <p:cTn id="59" dur="1" fill="hold">
                                          <p:stCondLst>
                                            <p:cond delay="0"/>
                                          </p:stCondLst>
                                        </p:cTn>
                                        <p:tgtEl>
                                          <p:spTgt spid="18"/>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26"/>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xit" presetSubtype="0" fill="hold" grpId="0" nodeType="clickEffect">
                                  <p:stCondLst>
                                    <p:cond delay="0"/>
                                  </p:stCondLst>
                                  <p:childTnLst>
                                    <p:set>
                                      <p:cBhvr>
                                        <p:cTn id="67" dur="1" fill="hold">
                                          <p:stCondLst>
                                            <p:cond delay="0"/>
                                          </p:stCondLst>
                                        </p:cTn>
                                        <p:tgtEl>
                                          <p:spTgt spid="27"/>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grpId="0" nodeType="clickEffect">
                                  <p:stCondLst>
                                    <p:cond delay="0"/>
                                  </p:stCondLst>
                                  <p:childTnLst>
                                    <p:set>
                                      <p:cBhvr>
                                        <p:cTn id="71" dur="1" fill="hold">
                                          <p:stCondLst>
                                            <p:cond delay="0"/>
                                          </p:stCondLst>
                                        </p:cTn>
                                        <p:tgtEl>
                                          <p:spTgt spid="23"/>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1" presetClass="exit" presetSubtype="0" fill="hold" grpId="0" nodeType="clickEffect">
                                  <p:stCondLst>
                                    <p:cond delay="0"/>
                                  </p:stCondLst>
                                  <p:childTnLst>
                                    <p:set>
                                      <p:cBhvr>
                                        <p:cTn id="75" dur="1" fill="hold">
                                          <p:stCondLst>
                                            <p:cond delay="0"/>
                                          </p:stCondLst>
                                        </p:cTn>
                                        <p:tgtEl>
                                          <p:spTgt spid="9"/>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1" presetClass="exit" presetSubtype="0" fill="hold" grpId="0" nodeType="clickEffect">
                                  <p:stCondLst>
                                    <p:cond delay="0"/>
                                  </p:stCondLst>
                                  <p:childTnLst>
                                    <p:set>
                                      <p:cBhvr>
                                        <p:cTn id="79" dur="1" fill="hold">
                                          <p:stCondLst>
                                            <p:cond delay="0"/>
                                          </p:stCondLst>
                                        </p:cTn>
                                        <p:tgtEl>
                                          <p:spTgt spid="8"/>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grpId="0" nodeType="clickEffect">
                                  <p:stCondLst>
                                    <p:cond delay="0"/>
                                  </p:stCondLst>
                                  <p:childTnLst>
                                    <p:set>
                                      <p:cBhvr>
                                        <p:cTn id="83" dur="1" fill="hold">
                                          <p:stCondLst>
                                            <p:cond delay="0"/>
                                          </p:stCondLst>
                                        </p:cTn>
                                        <p:tgtEl>
                                          <p:spTgt spid="7"/>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1" presetClass="exit" presetSubtype="0" fill="hold" grpId="0" nodeType="clickEffect">
                                  <p:stCondLst>
                                    <p:cond delay="0"/>
                                  </p:stCondLst>
                                  <p:childTnLst>
                                    <p:set>
                                      <p:cBhvr>
                                        <p:cTn id="87" dur="1" fill="hold">
                                          <p:stCondLst>
                                            <p:cond delay="0"/>
                                          </p:stCondLst>
                                        </p:cTn>
                                        <p:tgtEl>
                                          <p:spTgt spid="10"/>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 presetClass="exit" presetSubtype="0" fill="hold" grpId="0" nodeType="clickEffect">
                                  <p:stCondLst>
                                    <p:cond delay="0"/>
                                  </p:stCondLst>
                                  <p:childTnLst>
                                    <p:set>
                                      <p:cBhvr>
                                        <p:cTn id="91" dur="1" fill="hold">
                                          <p:stCondLst>
                                            <p:cond delay="0"/>
                                          </p:stCondLst>
                                        </p:cTn>
                                        <p:tgtEl>
                                          <p:spTgt spid="11"/>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1" presetClass="exit" presetSubtype="0" fill="hold" grpId="0" nodeType="clickEffect">
                                  <p:stCondLst>
                                    <p:cond delay="0"/>
                                  </p:stCondLst>
                                  <p:childTnLst>
                                    <p:set>
                                      <p:cBhvr>
                                        <p:cTn id="95" dur="1" fill="hold">
                                          <p:stCondLst>
                                            <p:cond delay="0"/>
                                          </p:stCondLst>
                                        </p:cTn>
                                        <p:tgtEl>
                                          <p:spTgt spid="25"/>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1" presetClass="exit" presetSubtype="0" fill="hold" grpId="0" nodeType="clickEffect">
                                  <p:stCondLst>
                                    <p:cond delay="0"/>
                                  </p:stCondLst>
                                  <p:childTnLst>
                                    <p:set>
                                      <p:cBhvr>
                                        <p:cTn id="99"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5" grpId="0"/>
      <p:bldP spid="26" grpId="0"/>
      <p:bldP spid="27"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92494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2800"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YO SOY…    </a:t>
            </a:r>
            <a:endParaRPr lang="es-CO" sz="2800"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877272"/>
            <a:ext cx="804864" cy="778768"/>
          </a:xfrm>
          <a:prstGeom prst="flowChartAlternateProcess">
            <a:avLst/>
          </a:prstGeom>
        </p:spPr>
      </p:pic>
    </p:spTree>
    <p:extLst>
      <p:ext uri="{BB962C8B-B14F-4D97-AF65-F5344CB8AC3E}">
        <p14:creationId xmlns:p14="http://schemas.microsoft.com/office/powerpoint/2010/main" val="7137045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102991"/>
            <a:ext cx="7772400" cy="247813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Entonces que soy?…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877272"/>
            <a:ext cx="804864" cy="778768"/>
          </a:xfrm>
          <a:prstGeom prst="flowChartAlternateProcess">
            <a:avLst/>
          </a:prstGeom>
        </p:spPr>
      </p:pic>
    </p:spTree>
    <p:extLst>
      <p:ext uri="{BB962C8B-B14F-4D97-AF65-F5344CB8AC3E}">
        <p14:creationId xmlns:p14="http://schemas.microsoft.com/office/powerpoint/2010/main" val="2502719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92494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Ahora los invito a responder lo siguiente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8240925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97">
            <a:off x="2757703" y="2755402"/>
            <a:ext cx="4572000" cy="3429000"/>
          </a:xfrm>
          <a:prstGeom prst="rect">
            <a:avLst/>
          </a:prstGeom>
        </p:spPr>
      </p:pic>
      <p:sp>
        <p:nvSpPr>
          <p:cNvPr id="4" name="1 Título"/>
          <p:cNvSpPr txBox="1">
            <a:spLocks/>
          </p:cNvSpPr>
          <p:nvPr/>
        </p:nvSpPr>
        <p:spPr>
          <a:xfrm>
            <a:off x="760040" y="1196752"/>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Escribe  </a:t>
            </a:r>
            <a:r>
              <a:rPr lang="es-CO" dirty="0">
                <a:solidFill>
                  <a:srgbClr val="000099"/>
                </a:solidFill>
                <a:effectLst>
                  <a:outerShdw blurRad="38100" dist="38100" dir="2700000" algn="tl">
                    <a:srgbClr val="000000">
                      <a:alpha val="43137"/>
                    </a:srgbClr>
                  </a:outerShdw>
                </a:effectLst>
                <a:latin typeface="Berlin Sans FB Demi" panose="020E0802020502020306" pitchFamily="34" charset="0"/>
              </a:rPr>
              <a:t>5</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 </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cosas que hayas comido en las últimas 24 horas.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754801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3543151"/>
            <a:ext cx="7772400" cy="1470025"/>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Escribe  </a:t>
            </a:r>
            <a:r>
              <a:rPr lang="es-CO" dirty="0">
                <a:solidFill>
                  <a:srgbClr val="000099"/>
                </a:solidFill>
                <a:effectLst>
                  <a:outerShdw blurRad="38100" dist="38100" dir="2700000" algn="tl">
                    <a:srgbClr val="000000">
                      <a:alpha val="43137"/>
                    </a:srgbClr>
                  </a:outerShdw>
                </a:effectLst>
                <a:latin typeface="Berlin Sans FB Demi" panose="020E0802020502020306" pitchFamily="34" charset="0"/>
              </a:rPr>
              <a:t>5</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 </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emociones que hayas sentido  en las últimas 24 horas.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692696"/>
            <a:ext cx="6444208" cy="26012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8852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836712"/>
            <a:ext cx="7772400" cy="1470025"/>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Escribe  </a:t>
            </a:r>
            <a:r>
              <a:rPr lang="es-CO" dirty="0">
                <a:solidFill>
                  <a:srgbClr val="000099"/>
                </a:solidFill>
                <a:effectLst>
                  <a:outerShdw blurRad="38100" dist="38100" dir="2700000" algn="tl">
                    <a:srgbClr val="000000">
                      <a:alpha val="43137"/>
                    </a:srgbClr>
                  </a:outerShdw>
                </a:effectLst>
                <a:latin typeface="Berlin Sans FB Demi" panose="020E0802020502020306" pitchFamily="34" charset="0"/>
              </a:rPr>
              <a:t>5</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 </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cosas que hayas pensado en las últimas 24 horas.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8971" y="2708920"/>
            <a:ext cx="5971381" cy="31020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65866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duotone>
              <a:prstClr val="black"/>
              <a:schemeClr val="accent4">
                <a:tint val="45000"/>
                <a:satMod val="400000"/>
              </a:schemeClr>
            </a:duotone>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tretch>
            <a:fillRect/>
          </a:stretch>
        </p:blipFill>
        <p:spPr>
          <a:xfrm>
            <a:off x="2339752" y="2204864"/>
            <a:ext cx="4572000" cy="3429000"/>
          </a:xfrm>
          <a:prstGeom prst="rect">
            <a:avLst/>
          </a:prstGeom>
        </p:spPr>
      </p:pic>
      <p:sp>
        <p:nvSpPr>
          <p:cNvPr id="4" name="1 Título"/>
          <p:cNvSpPr txBox="1">
            <a:spLocks/>
          </p:cNvSpPr>
          <p:nvPr/>
        </p:nvSpPr>
        <p:spPr>
          <a:xfrm>
            <a:off x="760040" y="620688"/>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Escribe  </a:t>
            </a:r>
            <a:r>
              <a:rPr lang="es-CO" dirty="0">
                <a:solidFill>
                  <a:srgbClr val="000099"/>
                </a:solidFill>
                <a:effectLst>
                  <a:outerShdw blurRad="38100" dist="38100" dir="2700000" algn="tl">
                    <a:srgbClr val="000000">
                      <a:alpha val="43137"/>
                    </a:srgbClr>
                  </a:outerShdw>
                </a:effectLst>
                <a:latin typeface="Berlin Sans FB Demi" panose="020E0802020502020306" pitchFamily="34" charset="0"/>
              </a:rPr>
              <a:t>5</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 </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miedos .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8159026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736" y="5949280"/>
            <a:ext cx="804864" cy="778768"/>
          </a:xfrm>
          <a:prstGeom prst="flowChartAlternateProcess">
            <a:avLst/>
          </a:prstGeom>
        </p:spPr>
      </p:pic>
      <p:graphicFrame>
        <p:nvGraphicFramePr>
          <p:cNvPr id="2" name="1 Tabla"/>
          <p:cNvGraphicFramePr>
            <a:graphicFrameLocks noGrp="1"/>
          </p:cNvGraphicFramePr>
          <p:nvPr>
            <p:extLst>
              <p:ext uri="{D42A27DB-BD31-4B8C-83A1-F6EECF244321}">
                <p14:modId xmlns:p14="http://schemas.microsoft.com/office/powerpoint/2010/main" val="2349403916"/>
              </p:ext>
            </p:extLst>
          </p:nvPr>
        </p:nvGraphicFramePr>
        <p:xfrm>
          <a:off x="611560" y="548680"/>
          <a:ext cx="8208912" cy="5544616"/>
        </p:xfrm>
        <a:graphic>
          <a:graphicData uri="http://schemas.openxmlformats.org/drawingml/2006/table">
            <a:tbl>
              <a:tblPr firstRow="1" bandRow="1">
                <a:tableStyleId>{5940675A-B579-460E-94D1-54222C63F5DA}</a:tableStyleId>
              </a:tblPr>
              <a:tblGrid>
                <a:gridCol w="2052228"/>
                <a:gridCol w="2052228"/>
                <a:gridCol w="2052228"/>
                <a:gridCol w="2052228"/>
              </a:tblGrid>
              <a:tr h="706076">
                <a:tc>
                  <a:txBody>
                    <a:bodyPr/>
                    <a:lstStyle/>
                    <a:p>
                      <a:pPr algn="ctr"/>
                      <a:r>
                        <a:rPr lang="es-CO" sz="2000" dirty="0" smtClean="0">
                          <a:solidFill>
                            <a:srgbClr val="000099"/>
                          </a:solidFill>
                          <a:latin typeface="Berlin Sans FB Demi" panose="020E0802020502020306" pitchFamily="34" charset="0"/>
                        </a:rPr>
                        <a:t>5  </a:t>
                      </a:r>
                      <a:r>
                        <a:rPr lang="es-CO" sz="2000" dirty="0" smtClean="0">
                          <a:solidFill>
                            <a:srgbClr val="000099"/>
                          </a:solidFill>
                          <a:latin typeface="Berlin Sans FB Demi" panose="020E0802020502020306" pitchFamily="34" charset="0"/>
                        </a:rPr>
                        <a:t>COSAS QUE COMÍ</a:t>
                      </a:r>
                      <a:endParaRPr lang="es-CO" sz="2000" dirty="0">
                        <a:solidFill>
                          <a:srgbClr val="000099"/>
                        </a:solidFill>
                        <a:latin typeface="Berlin Sans FB Demi" panose="020E0802020502020306" pitchFamily="34" charset="0"/>
                      </a:endParaRPr>
                    </a:p>
                  </a:txBody>
                  <a:tcPr anchor="ctr"/>
                </a:tc>
                <a:tc>
                  <a:txBody>
                    <a:bodyPr/>
                    <a:lstStyle/>
                    <a:p>
                      <a:pPr algn="ctr"/>
                      <a:r>
                        <a:rPr lang="es-CO" sz="2000" dirty="0" smtClean="0">
                          <a:solidFill>
                            <a:srgbClr val="000099"/>
                          </a:solidFill>
                          <a:latin typeface="Berlin Sans FB Demi" panose="020E0802020502020306" pitchFamily="34" charset="0"/>
                        </a:rPr>
                        <a:t>5</a:t>
                      </a:r>
                      <a:r>
                        <a:rPr lang="es-CO" sz="2000" baseline="0" dirty="0" smtClean="0">
                          <a:solidFill>
                            <a:srgbClr val="000099"/>
                          </a:solidFill>
                          <a:latin typeface="Berlin Sans FB Demi" panose="020E0802020502020306" pitchFamily="34" charset="0"/>
                        </a:rPr>
                        <a:t> </a:t>
                      </a:r>
                      <a:r>
                        <a:rPr lang="es-CO" sz="2000" dirty="0" smtClean="0">
                          <a:solidFill>
                            <a:srgbClr val="000099"/>
                          </a:solidFill>
                          <a:latin typeface="Berlin Sans FB Demi" panose="020E0802020502020306" pitchFamily="34" charset="0"/>
                        </a:rPr>
                        <a:t>COSAS </a:t>
                      </a:r>
                      <a:r>
                        <a:rPr lang="es-CO" sz="2000" dirty="0" smtClean="0">
                          <a:solidFill>
                            <a:srgbClr val="000099"/>
                          </a:solidFill>
                          <a:latin typeface="Berlin Sans FB Demi" panose="020E0802020502020306" pitchFamily="34" charset="0"/>
                        </a:rPr>
                        <a:t>QUE SENTÍ</a:t>
                      </a:r>
                      <a:endParaRPr lang="es-CO" sz="2000" dirty="0">
                        <a:solidFill>
                          <a:srgbClr val="000099"/>
                        </a:solidFill>
                        <a:latin typeface="Berlin Sans FB Demi" panose="020E0802020502020306" pitchFamily="34" charset="0"/>
                      </a:endParaRPr>
                    </a:p>
                  </a:txBody>
                  <a:tcPr anchor="ctr"/>
                </a:tc>
                <a:tc>
                  <a:txBody>
                    <a:bodyPr/>
                    <a:lstStyle/>
                    <a:p>
                      <a:pPr algn="ctr"/>
                      <a:r>
                        <a:rPr lang="es-CO" sz="2000" dirty="0" smtClean="0">
                          <a:solidFill>
                            <a:srgbClr val="000099"/>
                          </a:solidFill>
                          <a:latin typeface="Berlin Sans FB Demi" panose="020E0802020502020306" pitchFamily="34" charset="0"/>
                        </a:rPr>
                        <a:t>5</a:t>
                      </a:r>
                      <a:r>
                        <a:rPr lang="es-CO" sz="2000" baseline="0" dirty="0" smtClean="0">
                          <a:solidFill>
                            <a:srgbClr val="000099"/>
                          </a:solidFill>
                          <a:latin typeface="Berlin Sans FB Demi" panose="020E0802020502020306" pitchFamily="34" charset="0"/>
                        </a:rPr>
                        <a:t> </a:t>
                      </a:r>
                      <a:r>
                        <a:rPr lang="es-CO" sz="2000" dirty="0" smtClean="0">
                          <a:solidFill>
                            <a:srgbClr val="000099"/>
                          </a:solidFill>
                          <a:latin typeface="Berlin Sans FB Demi" panose="020E0802020502020306" pitchFamily="34" charset="0"/>
                        </a:rPr>
                        <a:t> </a:t>
                      </a:r>
                      <a:r>
                        <a:rPr lang="es-CO" sz="2000" dirty="0" smtClean="0">
                          <a:solidFill>
                            <a:srgbClr val="000099"/>
                          </a:solidFill>
                          <a:latin typeface="Berlin Sans FB Demi" panose="020E0802020502020306" pitchFamily="34" charset="0"/>
                        </a:rPr>
                        <a:t>COSAS QUE PENSÉ</a:t>
                      </a:r>
                      <a:endParaRPr lang="es-CO" sz="2000" dirty="0">
                        <a:solidFill>
                          <a:srgbClr val="000099"/>
                        </a:solidFill>
                        <a:latin typeface="Berlin Sans FB Demi" panose="020E0802020502020306" pitchFamily="34" charset="0"/>
                      </a:endParaRPr>
                    </a:p>
                  </a:txBody>
                  <a:tcPr anchor="ctr"/>
                </a:tc>
                <a:tc>
                  <a:txBody>
                    <a:bodyPr/>
                    <a:lstStyle/>
                    <a:p>
                      <a:pPr algn="ctr"/>
                      <a:r>
                        <a:rPr lang="es-CO" sz="2000" dirty="0" smtClean="0">
                          <a:solidFill>
                            <a:srgbClr val="000099"/>
                          </a:solidFill>
                          <a:latin typeface="Berlin Sans FB Demi" panose="020E0802020502020306" pitchFamily="34" charset="0"/>
                        </a:rPr>
                        <a:t>5</a:t>
                      </a:r>
                      <a:r>
                        <a:rPr lang="es-CO" sz="2000" baseline="0" dirty="0" smtClean="0">
                          <a:solidFill>
                            <a:srgbClr val="000099"/>
                          </a:solidFill>
                          <a:latin typeface="Berlin Sans FB Demi" panose="020E0802020502020306" pitchFamily="34" charset="0"/>
                        </a:rPr>
                        <a:t> </a:t>
                      </a:r>
                      <a:r>
                        <a:rPr lang="es-CO" sz="2000" dirty="0" smtClean="0">
                          <a:solidFill>
                            <a:srgbClr val="000099"/>
                          </a:solidFill>
                          <a:latin typeface="Berlin Sans FB Demi" panose="020E0802020502020306" pitchFamily="34" charset="0"/>
                        </a:rPr>
                        <a:t> </a:t>
                      </a:r>
                      <a:r>
                        <a:rPr lang="es-CO" sz="2000" dirty="0" smtClean="0">
                          <a:solidFill>
                            <a:srgbClr val="000099"/>
                          </a:solidFill>
                          <a:latin typeface="Berlin Sans FB Demi" panose="020E0802020502020306" pitchFamily="34" charset="0"/>
                        </a:rPr>
                        <a:t>MIEDOS </a:t>
                      </a:r>
                      <a:endParaRPr lang="es-CO" sz="2000" dirty="0">
                        <a:solidFill>
                          <a:srgbClr val="000099"/>
                        </a:solidFill>
                        <a:latin typeface="Berlin Sans FB Demi" panose="020E0802020502020306" pitchFamily="34" charset="0"/>
                      </a:endParaRPr>
                    </a:p>
                  </a:txBody>
                  <a:tcPr anchor="ctr"/>
                </a:tc>
              </a:tr>
              <a:tr h="4838540">
                <a:tc>
                  <a:txBody>
                    <a:bodyPr/>
                    <a:lstStyle/>
                    <a:p>
                      <a:pPr algn="ctr"/>
                      <a:endParaRPr lang="es-CO"/>
                    </a:p>
                  </a:txBody>
                  <a:tcPr/>
                </a:tc>
                <a:tc>
                  <a:txBody>
                    <a:bodyPr/>
                    <a:lstStyle/>
                    <a:p>
                      <a:pPr algn="ctr"/>
                      <a:endParaRPr lang="es-CO" dirty="0"/>
                    </a:p>
                  </a:txBody>
                  <a:tcPr/>
                </a:tc>
                <a:tc>
                  <a:txBody>
                    <a:bodyPr/>
                    <a:lstStyle/>
                    <a:p>
                      <a:pPr algn="ctr"/>
                      <a:endParaRPr lang="es-CO" dirty="0"/>
                    </a:p>
                  </a:txBody>
                  <a:tcPr/>
                </a:tc>
                <a:tc>
                  <a:txBody>
                    <a:bodyPr/>
                    <a:lstStyle/>
                    <a:p>
                      <a:pPr algn="ctr"/>
                      <a:endParaRPr lang="es-CO" dirty="0"/>
                    </a:p>
                  </a:txBody>
                  <a:tcPr/>
                </a:tc>
              </a:tr>
            </a:tbl>
          </a:graphicData>
        </a:graphic>
      </p:graphicFrame>
    </p:spTree>
    <p:extLst>
      <p:ext uri="{BB962C8B-B14F-4D97-AF65-F5344CB8AC3E}">
        <p14:creationId xmlns:p14="http://schemas.microsoft.com/office/powerpoint/2010/main" val="33132645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611559" y="620688"/>
            <a:ext cx="8136905" cy="1830065"/>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34000"/>
              </a:lnSpc>
            </a:pP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Si fueras una fruta y hoy hiciéramos jugo, </a:t>
            </a:r>
          </a:p>
          <a:p>
            <a:pPr>
              <a:lnSpc>
                <a:spcPct val="134000"/>
              </a:lnSpc>
            </a:pP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Que jugo saldría hoy de ti?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3688" y="2866120"/>
            <a:ext cx="5472608" cy="3420380"/>
          </a:xfrm>
          <a:prstGeom prst="rect">
            <a:avLst/>
          </a:prstGeom>
        </p:spPr>
      </p:pic>
    </p:spTree>
    <p:extLst>
      <p:ext uri="{BB962C8B-B14F-4D97-AF65-F5344CB8AC3E}">
        <p14:creationId xmlns:p14="http://schemas.microsoft.com/office/powerpoint/2010/main" val="39908825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692696" y="1628801"/>
            <a:ext cx="10729192" cy="32403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pPr>
            <a:r>
              <a:rPr lang="es-CO" sz="4800" dirty="0" smtClean="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rPr>
              <a:t>Somos lo que comemos </a:t>
            </a:r>
          </a:p>
          <a:p>
            <a:pPr>
              <a:lnSpc>
                <a:spcPct val="150000"/>
              </a:lnSpc>
            </a:pPr>
            <a:r>
              <a:rPr lang="es-CO" sz="4800" dirty="0" smtClean="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rPr>
              <a:t>          Somos lo que sentimos </a:t>
            </a:r>
          </a:p>
          <a:p>
            <a:pPr>
              <a:lnSpc>
                <a:spcPct val="150000"/>
              </a:lnSpc>
            </a:pPr>
            <a:r>
              <a:rPr lang="es-CO" sz="4800" dirty="0" smtClean="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rPr>
              <a:t>                            Somos lo que pensamos    </a:t>
            </a:r>
            <a:endParaRPr lang="es-CO" sz="4800" dirty="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7089365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908720" y="1340768"/>
            <a:ext cx="10729192" cy="453650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pPr>
            <a:r>
              <a:rPr lang="es-CO" sz="4800" dirty="0" smtClean="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rPr>
              <a:t>Somos lo que comemos </a:t>
            </a:r>
          </a:p>
          <a:p>
            <a:pPr>
              <a:lnSpc>
                <a:spcPct val="150000"/>
              </a:lnSpc>
            </a:pPr>
            <a:r>
              <a:rPr lang="es-CO" sz="4800" dirty="0" smtClean="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rPr>
              <a:t>        Somos lo que sentimos </a:t>
            </a:r>
          </a:p>
          <a:p>
            <a:pPr>
              <a:lnSpc>
                <a:spcPct val="150000"/>
              </a:lnSpc>
            </a:pPr>
            <a:r>
              <a:rPr lang="es-CO" sz="4800" dirty="0" smtClean="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rPr>
              <a:t>                    </a:t>
            </a:r>
            <a:r>
              <a:rPr lang="es-CO" sz="4800" dirty="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rPr>
              <a:t>Somos lo que </a:t>
            </a:r>
            <a:r>
              <a:rPr lang="es-CO" sz="4800" dirty="0" smtClean="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rPr>
              <a:t>pensamos</a:t>
            </a:r>
          </a:p>
          <a:p>
            <a:pPr>
              <a:lnSpc>
                <a:spcPct val="150000"/>
              </a:lnSpc>
            </a:pPr>
            <a:r>
              <a:rPr lang="es-CO" sz="4800" dirty="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rPr>
              <a:t> </a:t>
            </a:r>
            <a:r>
              <a:rPr lang="es-CO" sz="4800" dirty="0" smtClean="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rPr>
              <a:t>                           </a:t>
            </a:r>
            <a:r>
              <a:rPr lang="es-CO" sz="4800" dirty="0" smtClean="0">
                <a:ln w="38100">
                  <a:solidFill>
                    <a:srgbClr val="00B050"/>
                  </a:solidFill>
                </a:ln>
                <a:solidFill>
                  <a:srgbClr val="7030A0"/>
                </a:solidFill>
                <a:effectLst>
                  <a:outerShdw blurRad="38100" dist="38100" dir="2700000" algn="tl">
                    <a:srgbClr val="000000">
                      <a:alpha val="43137"/>
                    </a:srgbClr>
                  </a:outerShdw>
                </a:effectLst>
                <a:latin typeface="Tempus Sans ITC" panose="04020404030D07020202" pitchFamily="82" charset="0"/>
              </a:rPr>
              <a:t>Somos </a:t>
            </a:r>
            <a:r>
              <a:rPr lang="es-CO" sz="4800" dirty="0">
                <a:ln w="38100">
                  <a:solidFill>
                    <a:srgbClr val="00B050"/>
                  </a:solidFill>
                </a:ln>
                <a:solidFill>
                  <a:srgbClr val="7030A0"/>
                </a:solidFill>
                <a:effectLst>
                  <a:outerShdw blurRad="38100" dist="38100" dir="2700000" algn="tl">
                    <a:srgbClr val="000000">
                      <a:alpha val="43137"/>
                    </a:srgbClr>
                  </a:outerShdw>
                </a:effectLst>
                <a:latin typeface="Tempus Sans ITC" panose="04020404030D07020202" pitchFamily="82" charset="0"/>
              </a:rPr>
              <a:t>lo que </a:t>
            </a:r>
            <a:r>
              <a:rPr lang="es-CO" sz="4800" dirty="0" smtClean="0">
                <a:ln w="38100">
                  <a:solidFill>
                    <a:srgbClr val="00B050"/>
                  </a:solidFill>
                </a:ln>
                <a:solidFill>
                  <a:srgbClr val="7030A0"/>
                </a:solidFill>
                <a:effectLst>
                  <a:outerShdw blurRad="38100" dist="38100" dir="2700000" algn="tl">
                    <a:srgbClr val="000000">
                      <a:alpha val="43137"/>
                    </a:srgbClr>
                  </a:outerShdw>
                </a:effectLst>
                <a:latin typeface="Tempus Sans ITC" panose="04020404030D07020202" pitchFamily="82" charset="0"/>
              </a:rPr>
              <a:t>soñamos     </a:t>
            </a:r>
            <a:endParaRPr lang="es-CO" sz="4800" dirty="0">
              <a:ln w="38100">
                <a:solidFill>
                  <a:srgbClr val="00B050"/>
                </a:solidFill>
              </a:ln>
              <a:solidFill>
                <a:srgbClr val="7030A0"/>
              </a:solidFill>
              <a:effectLst>
                <a:outerShdw blurRad="38100" dist="38100" dir="2700000" algn="tl">
                  <a:srgbClr val="000000">
                    <a:alpha val="43137"/>
                  </a:srgbClr>
                </a:outerShdw>
              </a:effectLst>
              <a:latin typeface="Tempus Sans ITC" panose="04020404030D07020202" pitchFamily="82" charset="0"/>
            </a:endParaRPr>
          </a:p>
          <a:p>
            <a:pPr>
              <a:lnSpc>
                <a:spcPct val="150000"/>
              </a:lnSpc>
            </a:pPr>
            <a:r>
              <a:rPr lang="es-CO" sz="4800" dirty="0" smtClean="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rPr>
              <a:t>    </a:t>
            </a:r>
            <a:endParaRPr lang="es-CO" sz="4800" dirty="0">
              <a:ln w="38100">
                <a:solidFill>
                  <a:srgbClr val="000099"/>
                </a:solidFill>
              </a:ln>
              <a:solidFill>
                <a:srgbClr val="000099"/>
              </a:solidFill>
              <a:effectLst>
                <a:outerShdw blurRad="38100" dist="38100" dir="2700000" algn="tl">
                  <a:srgbClr val="000000">
                    <a:alpha val="43137"/>
                  </a:srgbClr>
                </a:outerShdw>
              </a:effectLst>
              <a:latin typeface="Tempus Sans ITC" panose="04020404030D07020202" pitchFamily="82"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7997333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780928"/>
            <a:ext cx="8229600" cy="1143000"/>
          </a:xfrm>
          <a:solidFill>
            <a:schemeClr val="tx2">
              <a:lumMod val="60000"/>
              <a:lumOff val="40000"/>
            </a:schemeClr>
          </a:solidFill>
          <a:ln>
            <a:solidFill>
              <a:schemeClr val="tx2">
                <a:lumMod val="60000"/>
                <a:lumOff val="40000"/>
              </a:schemeClr>
            </a:solidFill>
          </a:ln>
        </p:spPr>
        <p:txBody>
          <a:bodyPr>
            <a:normAutofit/>
          </a:bodyPr>
          <a:lstStyle/>
          <a:p>
            <a:pPr algn="ctr"/>
            <a:r>
              <a:rPr lang="es-CO" sz="5400" dirty="0" smtClean="0">
                <a:ln w="28575">
                  <a:solidFill>
                    <a:schemeClr val="bg1"/>
                  </a:solidFill>
                </a:ln>
                <a:solidFill>
                  <a:schemeClr val="bg1"/>
                </a:solidFill>
                <a:latin typeface="Bradley Hand ITC" panose="03070402050302030203" pitchFamily="66" charset="0"/>
              </a:rPr>
              <a:t>Qué somos?</a:t>
            </a:r>
            <a:endParaRPr lang="es-CO" sz="5400" dirty="0">
              <a:ln w="28575">
                <a:solidFill>
                  <a:schemeClr val="bg1"/>
                </a:solidFill>
              </a:ln>
              <a:solidFill>
                <a:schemeClr val="bg1"/>
              </a:solidFill>
              <a:latin typeface="Bradley Hand ITC" panose="03070402050302030203" pitchFamily="66"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38753742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7 Rectángulo"/>
          <p:cNvSpPr/>
          <p:nvPr/>
        </p:nvSpPr>
        <p:spPr>
          <a:xfrm>
            <a:off x="179514" y="5373216"/>
            <a:ext cx="8820472" cy="954107"/>
          </a:xfrm>
          <a:prstGeom prst="rect">
            <a:avLst/>
          </a:prstGeom>
        </p:spPr>
        <p:txBody>
          <a:bodyPr wrap="square">
            <a:spAutoFit/>
          </a:bodyPr>
          <a:lstStyle/>
          <a:p>
            <a:pPr algn="ctr"/>
            <a:r>
              <a:rPr lang="es-ES" sz="2800" dirty="0">
                <a:solidFill>
                  <a:prstClr val="white"/>
                </a:solidFill>
                <a:latin typeface="Berlin Sans FB Demi" panose="020E0802020502020306" pitchFamily="34" charset="0"/>
                <a:cs typeface="Arial" pitchFamily="34" charset="0"/>
              </a:rPr>
              <a:t>Todo cuanto existe en el universo está compuesto por energía, </a:t>
            </a:r>
            <a:r>
              <a:rPr lang="es-ES" sz="2800" i="1" dirty="0">
                <a:solidFill>
                  <a:prstClr val="white"/>
                </a:solidFill>
                <a:latin typeface="Berlin Sans FB Demi" panose="020E0802020502020306" pitchFamily="34" charset="0"/>
                <a:cs typeface="Arial" pitchFamily="34" charset="0"/>
              </a:rPr>
              <a:t>Energía Vital Universal</a:t>
            </a:r>
            <a:r>
              <a:rPr lang="es-ES" sz="2800" dirty="0">
                <a:solidFill>
                  <a:prstClr val="white"/>
                </a:solidFill>
                <a:latin typeface="Berlin Sans FB Demi" panose="020E0802020502020306" pitchFamily="34" charset="0"/>
                <a:cs typeface="Arial" pitchFamily="34" charset="0"/>
              </a:rPr>
              <a:t>.  </a:t>
            </a:r>
          </a:p>
        </p:txBody>
      </p:sp>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604" t="1726" r="2196" b="1851"/>
          <a:stretch/>
        </p:blipFill>
        <p:spPr>
          <a:xfrm rot="16200000">
            <a:off x="1863315" y="-21795"/>
            <a:ext cx="5028132" cy="6235497"/>
          </a:xfrm>
          <a:prstGeom prst="rect">
            <a:avLst/>
          </a:prstGeom>
          <a:ln>
            <a:noFill/>
          </a:ln>
        </p:spPr>
      </p:pic>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6021288"/>
            <a:ext cx="730443" cy="706760"/>
          </a:xfrm>
          <a:prstGeom prst="flowChartAlternateProcess">
            <a:avLst/>
          </a:prstGeom>
        </p:spPr>
      </p:pic>
    </p:spTree>
    <p:extLst>
      <p:ext uri="{BB962C8B-B14F-4D97-AF65-F5344CB8AC3E}">
        <p14:creationId xmlns:p14="http://schemas.microsoft.com/office/powerpoint/2010/main" val="12099637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grpSp>
        <p:nvGrpSpPr>
          <p:cNvPr id="2" name="7 Grupo"/>
          <p:cNvGrpSpPr/>
          <p:nvPr/>
        </p:nvGrpSpPr>
        <p:grpSpPr>
          <a:xfrm>
            <a:off x="2280320" y="1678475"/>
            <a:ext cx="4600128" cy="1539463"/>
            <a:chOff x="2483768" y="980728"/>
            <a:chExt cx="4600128" cy="1539463"/>
          </a:xfrm>
        </p:grpSpPr>
        <p:sp>
          <p:nvSpPr>
            <p:cNvPr id="6" name="5 CuadroTexto"/>
            <p:cNvSpPr txBox="1"/>
            <p:nvPr/>
          </p:nvSpPr>
          <p:spPr>
            <a:xfrm>
              <a:off x="2483768" y="1196752"/>
              <a:ext cx="4032448" cy="1323439"/>
            </a:xfrm>
            <a:prstGeom prst="rect">
              <a:avLst/>
            </a:prstGeom>
            <a:noFill/>
          </p:spPr>
          <p:txBody>
            <a:bodyPr wrap="square" rtlCol="0">
              <a:spAutoFit/>
            </a:bodyPr>
            <a:lstStyle/>
            <a:p>
              <a:r>
                <a:rPr lang="es-ES" sz="8000" dirty="0">
                  <a:solidFill>
                    <a:prstClr val="white"/>
                  </a:solidFill>
                  <a:latin typeface="Kristen ITC" pitchFamily="66" charset="0"/>
                </a:rPr>
                <a:t>E = MC </a:t>
              </a:r>
            </a:p>
          </p:txBody>
        </p:sp>
        <p:sp>
          <p:nvSpPr>
            <p:cNvPr id="7" name="6 CuadroTexto"/>
            <p:cNvSpPr txBox="1"/>
            <p:nvPr/>
          </p:nvSpPr>
          <p:spPr>
            <a:xfrm>
              <a:off x="6372200" y="980728"/>
              <a:ext cx="711696" cy="923330"/>
            </a:xfrm>
            <a:prstGeom prst="rect">
              <a:avLst/>
            </a:prstGeom>
            <a:noFill/>
          </p:spPr>
          <p:txBody>
            <a:bodyPr wrap="square" rtlCol="0">
              <a:spAutoFit/>
            </a:bodyPr>
            <a:lstStyle/>
            <a:p>
              <a:r>
                <a:rPr lang="es-ES" sz="5400" dirty="0">
                  <a:solidFill>
                    <a:prstClr val="white"/>
                  </a:solidFill>
                </a:rPr>
                <a:t>2</a:t>
              </a:r>
            </a:p>
          </p:txBody>
        </p:sp>
      </p:grpSp>
      <p:sp>
        <p:nvSpPr>
          <p:cNvPr id="9" name="8 CuadroTexto"/>
          <p:cNvSpPr txBox="1"/>
          <p:nvPr/>
        </p:nvSpPr>
        <p:spPr>
          <a:xfrm>
            <a:off x="3094647" y="4242030"/>
            <a:ext cx="3096344" cy="1200329"/>
          </a:xfrm>
          <a:prstGeom prst="rect">
            <a:avLst/>
          </a:prstGeom>
          <a:noFill/>
        </p:spPr>
        <p:txBody>
          <a:bodyPr wrap="square" rtlCol="0">
            <a:spAutoFit/>
          </a:bodyPr>
          <a:lstStyle/>
          <a:p>
            <a:r>
              <a:rPr lang="es-ES" sz="7200" dirty="0">
                <a:solidFill>
                  <a:prstClr val="white"/>
                </a:solidFill>
                <a:latin typeface="Kristen ITC" pitchFamily="66" charset="0"/>
              </a:rPr>
              <a:t>E = M  </a:t>
            </a:r>
          </a:p>
        </p:txBody>
      </p:sp>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6021288"/>
            <a:ext cx="730443" cy="706760"/>
          </a:xfrm>
          <a:prstGeom prst="flowChartAlternateProcess">
            <a:avLst/>
          </a:prstGeom>
        </p:spPr>
      </p:pic>
    </p:spTree>
    <p:extLst>
      <p:ext uri="{BB962C8B-B14F-4D97-AF65-F5344CB8AC3E}">
        <p14:creationId xmlns:p14="http://schemas.microsoft.com/office/powerpoint/2010/main" val="14789868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616024" y="2377331"/>
            <a:ext cx="7772400" cy="2923877"/>
          </a:xfrm>
          <a:prstGeom prst="rect">
            <a:avLst/>
          </a:prstGeom>
        </p:spPr>
        <p:txBody>
          <a:bodyPr wrap="square">
            <a:spAutoFit/>
          </a:bodyPr>
          <a:lstStyle/>
          <a:p>
            <a:pPr algn="ctr">
              <a:buNone/>
            </a:pPr>
            <a:r>
              <a:rPr lang="es-ES" sz="4000" i="1" dirty="0" smtClean="0">
                <a:ln w="28575">
                  <a:solidFill>
                    <a:srgbClr val="000099"/>
                  </a:solidFill>
                </a:ln>
                <a:solidFill>
                  <a:srgbClr val="000099"/>
                </a:solidFill>
                <a:latin typeface="Bradley Hand ITC" panose="03070402050302030203" pitchFamily="66" charset="0"/>
                <a:cs typeface="Arial" pitchFamily="34" charset="0"/>
              </a:rPr>
              <a:t>La </a:t>
            </a:r>
            <a:r>
              <a:rPr lang="es-ES" sz="4000" i="1" dirty="0" smtClean="0">
                <a:ln w="28575">
                  <a:solidFill>
                    <a:srgbClr val="000099"/>
                  </a:solidFill>
                </a:ln>
                <a:solidFill>
                  <a:srgbClr val="000099"/>
                </a:solidFill>
                <a:latin typeface="Bradley Hand ITC" panose="03070402050302030203" pitchFamily="66" charset="0"/>
                <a:cs typeface="Arial" pitchFamily="34" charset="0"/>
              </a:rPr>
              <a:t>Energía no se crea </a:t>
            </a:r>
          </a:p>
          <a:p>
            <a:pPr algn="ctr">
              <a:buNone/>
            </a:pPr>
            <a:r>
              <a:rPr lang="es-ES" sz="4000" i="1" dirty="0" smtClean="0">
                <a:ln w="28575">
                  <a:solidFill>
                    <a:srgbClr val="000099"/>
                  </a:solidFill>
                </a:ln>
                <a:solidFill>
                  <a:srgbClr val="000099"/>
                </a:solidFill>
                <a:latin typeface="Bradley Hand ITC" panose="03070402050302030203" pitchFamily="66" charset="0"/>
                <a:cs typeface="Arial" pitchFamily="34" charset="0"/>
              </a:rPr>
              <a:t>ni se destruye, </a:t>
            </a:r>
            <a:endParaRPr lang="es-ES" sz="4000" i="1" dirty="0" smtClean="0">
              <a:ln w="28575">
                <a:solidFill>
                  <a:srgbClr val="000099"/>
                </a:solidFill>
              </a:ln>
              <a:solidFill>
                <a:srgbClr val="000099"/>
              </a:solidFill>
              <a:latin typeface="Bradley Hand ITC" panose="03070402050302030203" pitchFamily="66" charset="0"/>
              <a:cs typeface="Arial" pitchFamily="34" charset="0"/>
            </a:endParaRPr>
          </a:p>
          <a:p>
            <a:pPr algn="ctr">
              <a:buNone/>
            </a:pPr>
            <a:r>
              <a:rPr lang="es-ES" sz="4000" i="1" dirty="0" smtClean="0">
                <a:ln w="28575">
                  <a:solidFill>
                    <a:srgbClr val="000099"/>
                  </a:solidFill>
                </a:ln>
                <a:solidFill>
                  <a:srgbClr val="000099"/>
                </a:solidFill>
                <a:latin typeface="Bradley Hand ITC" panose="03070402050302030203" pitchFamily="66" charset="0"/>
                <a:cs typeface="Arial" pitchFamily="34" charset="0"/>
              </a:rPr>
              <a:t>sólo </a:t>
            </a:r>
            <a:r>
              <a:rPr lang="es-ES" sz="4000" i="1" dirty="0" smtClean="0">
                <a:ln w="28575">
                  <a:solidFill>
                    <a:srgbClr val="000099"/>
                  </a:solidFill>
                </a:ln>
                <a:solidFill>
                  <a:srgbClr val="000099"/>
                </a:solidFill>
                <a:latin typeface="Bradley Hand ITC" panose="03070402050302030203" pitchFamily="66" charset="0"/>
                <a:cs typeface="Arial" pitchFamily="34" charset="0"/>
              </a:rPr>
              <a:t>se transforma. </a:t>
            </a:r>
          </a:p>
          <a:p>
            <a:pPr algn="ctr">
              <a:buNone/>
            </a:pPr>
            <a:endParaRPr lang="es-ES" sz="4000" dirty="0" smtClean="0">
              <a:ln w="28575">
                <a:solidFill>
                  <a:srgbClr val="000099"/>
                </a:solidFill>
              </a:ln>
              <a:solidFill>
                <a:srgbClr val="000099"/>
              </a:solidFill>
              <a:latin typeface="Bradley Hand ITC" panose="03070402050302030203" pitchFamily="66" charset="0"/>
              <a:cs typeface="Arial"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3015253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9592" y="1556792"/>
            <a:ext cx="7715200" cy="4032448"/>
          </a:xfrm>
        </p:spPr>
        <p:txBody>
          <a:bodyPr>
            <a:noAutofit/>
          </a:bodyPr>
          <a:lstStyle/>
          <a:p>
            <a:pPr marL="0" indent="0" algn="ctr">
              <a:buClr>
                <a:srgbClr val="7030A0"/>
              </a:buClr>
              <a:buNone/>
            </a:pPr>
            <a:r>
              <a:rPr lang="es-ES" i="1" dirty="0" smtClean="0">
                <a:ln w="28575">
                  <a:noFill/>
                </a:ln>
                <a:solidFill>
                  <a:srgbClr val="000099"/>
                </a:solidFill>
                <a:latin typeface="Berlin Sans FB Demi" panose="020E0802020502020306" pitchFamily="34" charset="0"/>
                <a:cs typeface="Arial" pitchFamily="34" charset="0"/>
              </a:rPr>
              <a:t>La  energía del universo  se encuentra en vibración  permanentemente.</a:t>
            </a:r>
          </a:p>
          <a:p>
            <a:pPr marL="0" indent="0" algn="ctr">
              <a:buClr>
                <a:srgbClr val="7030A0"/>
              </a:buClr>
              <a:buNone/>
            </a:pPr>
            <a:endParaRPr lang="es-ES" i="1" dirty="0" smtClean="0">
              <a:ln w="28575">
                <a:noFill/>
              </a:ln>
              <a:solidFill>
                <a:srgbClr val="000099"/>
              </a:solidFill>
              <a:latin typeface="Berlin Sans FB Demi" panose="020E0802020502020306" pitchFamily="34" charset="0"/>
              <a:cs typeface="Arial" pitchFamily="34" charset="0"/>
            </a:endParaRPr>
          </a:p>
          <a:p>
            <a:pPr marL="0" indent="0" algn="ctr">
              <a:buClr>
                <a:srgbClr val="7030A0"/>
              </a:buClr>
              <a:buNone/>
            </a:pPr>
            <a:r>
              <a:rPr lang="es-ES" i="1" dirty="0" smtClean="0">
                <a:ln w="28575">
                  <a:noFill/>
                </a:ln>
                <a:solidFill>
                  <a:srgbClr val="000099"/>
                </a:solidFill>
                <a:latin typeface="Berlin Sans FB Demi" panose="020E0802020502020306" pitchFamily="34" charset="0"/>
                <a:cs typeface="Arial" pitchFamily="34" charset="0"/>
              </a:rPr>
              <a:t>Y se puede decir que esta vibración se comporta como dos energías opuestas pero complementarias a la vez</a:t>
            </a: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22220967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51232" y="980752"/>
            <a:ext cx="7241540" cy="4525963"/>
          </a:xfr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40634261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ln w="28575">
                  <a:solidFill>
                    <a:srgbClr val="000099"/>
                  </a:solidFill>
                </a:ln>
                <a:solidFill>
                  <a:srgbClr val="000099"/>
                </a:solidFill>
                <a:latin typeface="Bradley Hand ITC" panose="03070402050302030203" pitchFamily="66" charset="0"/>
              </a:rPr>
              <a:t>LEYENDA </a:t>
            </a:r>
            <a:r>
              <a:rPr lang="es-CO" dirty="0" err="1" smtClean="0">
                <a:ln w="28575">
                  <a:solidFill>
                    <a:srgbClr val="000099"/>
                  </a:solidFill>
                </a:ln>
                <a:solidFill>
                  <a:srgbClr val="000099"/>
                </a:solidFill>
                <a:latin typeface="Bradley Hand ITC" panose="03070402050302030203" pitchFamily="66" charset="0"/>
              </a:rPr>
              <a:t>CHEROKEE</a:t>
            </a:r>
            <a:endParaRPr lang="es-CO" dirty="0">
              <a:ln w="28575">
                <a:solidFill>
                  <a:srgbClr val="000099"/>
                </a:solidFill>
              </a:ln>
              <a:solidFill>
                <a:srgbClr val="000099"/>
              </a:solidFill>
              <a:latin typeface="Bradley Hand ITC" panose="03070402050302030203" pitchFamily="66" charset="0"/>
            </a:endParaRPr>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587996"/>
            <a:ext cx="8218216" cy="4073252"/>
          </a:xfr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6021288"/>
            <a:ext cx="730443" cy="706760"/>
          </a:xfrm>
          <a:prstGeom prst="flowChartAlternateProcess">
            <a:avLst/>
          </a:prstGeom>
        </p:spPr>
      </p:pic>
    </p:spTree>
    <p:extLst>
      <p:ext uri="{BB962C8B-B14F-4D97-AF65-F5344CB8AC3E}">
        <p14:creationId xmlns:p14="http://schemas.microsoft.com/office/powerpoint/2010/main" val="30207819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824" y="4766589"/>
            <a:ext cx="2937495" cy="1830763"/>
          </a:xfrm>
          <a:prstGeom prst="rect">
            <a:avLst/>
          </a:prstGeom>
          <a:scene3d>
            <a:camera prst="orthographicFront"/>
            <a:lightRig rig="threePt" dir="t"/>
          </a:scene3d>
          <a:sp3d>
            <a:bevelT w="139700" prst="cross"/>
          </a:sp3d>
        </p:spPr>
      </p:pic>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8642" y="332656"/>
            <a:ext cx="3128534" cy="4139291"/>
          </a:xfrm>
          <a:prstGeom prst="rect">
            <a:avLst/>
          </a:prstGeom>
          <a:scene3d>
            <a:camera prst="orthographicFront"/>
            <a:lightRig rig="threePt" dir="t"/>
          </a:scene3d>
          <a:sp3d>
            <a:bevelT w="114300" prst="hardEdge"/>
          </a:sp3d>
        </p:spPr>
      </p:pic>
      <p:sp>
        <p:nvSpPr>
          <p:cNvPr id="8" name="7 Rectángulo"/>
          <p:cNvSpPr/>
          <p:nvPr/>
        </p:nvSpPr>
        <p:spPr>
          <a:xfrm>
            <a:off x="5940152" y="188640"/>
            <a:ext cx="2952328" cy="6463308"/>
          </a:xfrm>
          <a:prstGeom prst="rect">
            <a:avLst/>
          </a:prstGeom>
        </p:spPr>
        <p:txBody>
          <a:bodyPr wrap="square">
            <a:spAutoFit/>
          </a:bodyPr>
          <a:lstStyle/>
          <a:p>
            <a:pPr algn="ctr"/>
            <a:r>
              <a:rPr lang="es-CO" b="1" dirty="0" smtClean="0">
                <a:solidFill>
                  <a:srgbClr val="000099"/>
                </a:solidFill>
                <a:latin typeface="Papyrus" panose="03070502060502030205" pitchFamily="66" charset="0"/>
              </a:rPr>
              <a:t>Odio</a:t>
            </a:r>
          </a:p>
          <a:p>
            <a:pPr algn="ctr"/>
            <a:r>
              <a:rPr lang="es-CO" b="1" dirty="0" smtClean="0">
                <a:solidFill>
                  <a:srgbClr val="000099"/>
                </a:solidFill>
                <a:latin typeface="Papyrus" panose="03070502060502030205" pitchFamily="66" charset="0"/>
              </a:rPr>
              <a:t>Codicia</a:t>
            </a:r>
          </a:p>
          <a:p>
            <a:pPr algn="ctr"/>
            <a:r>
              <a:rPr lang="es-CO" b="1" dirty="0" smtClean="0">
                <a:solidFill>
                  <a:srgbClr val="000099"/>
                </a:solidFill>
                <a:latin typeface="Papyrus" panose="03070502060502030205" pitchFamily="66" charset="0"/>
              </a:rPr>
              <a:t>Autocompasión </a:t>
            </a:r>
          </a:p>
          <a:p>
            <a:pPr algn="ctr"/>
            <a:r>
              <a:rPr lang="es-CO" b="1" dirty="0" smtClean="0">
                <a:solidFill>
                  <a:srgbClr val="000099"/>
                </a:solidFill>
                <a:latin typeface="Papyrus" panose="03070502060502030205" pitchFamily="66" charset="0"/>
              </a:rPr>
              <a:t>Culpa</a:t>
            </a:r>
          </a:p>
          <a:p>
            <a:pPr algn="ctr"/>
            <a:r>
              <a:rPr lang="es-CO" b="1" dirty="0" smtClean="0">
                <a:solidFill>
                  <a:srgbClr val="000099"/>
                </a:solidFill>
                <a:latin typeface="Papyrus" panose="03070502060502030205" pitchFamily="66" charset="0"/>
              </a:rPr>
              <a:t>Resentimiento</a:t>
            </a:r>
          </a:p>
          <a:p>
            <a:pPr algn="ctr"/>
            <a:r>
              <a:rPr lang="es-CO" b="1" dirty="0" smtClean="0">
                <a:solidFill>
                  <a:srgbClr val="000099"/>
                </a:solidFill>
                <a:latin typeface="Papyrus" panose="03070502060502030205" pitchFamily="66" charset="0"/>
              </a:rPr>
              <a:t>Inferioridad</a:t>
            </a:r>
          </a:p>
          <a:p>
            <a:pPr algn="ctr"/>
            <a:r>
              <a:rPr lang="es-CO" b="1" dirty="0" smtClean="0">
                <a:solidFill>
                  <a:srgbClr val="000099"/>
                </a:solidFill>
                <a:latin typeface="Papyrus" panose="03070502060502030205" pitchFamily="66" charset="0"/>
              </a:rPr>
              <a:t>Superioridad </a:t>
            </a:r>
          </a:p>
          <a:p>
            <a:pPr algn="ctr"/>
            <a:r>
              <a:rPr lang="es-CO" b="1" dirty="0" smtClean="0">
                <a:solidFill>
                  <a:srgbClr val="000099"/>
                </a:solidFill>
                <a:latin typeface="Papyrus" panose="03070502060502030205" pitchFamily="66" charset="0"/>
              </a:rPr>
              <a:t>Falso orgullo</a:t>
            </a:r>
          </a:p>
          <a:p>
            <a:pPr algn="ctr"/>
            <a:r>
              <a:rPr lang="es-CO" b="1" dirty="0" smtClean="0">
                <a:solidFill>
                  <a:srgbClr val="000099"/>
                </a:solidFill>
                <a:latin typeface="Papyrus" panose="03070502060502030205" pitchFamily="66" charset="0"/>
              </a:rPr>
              <a:t>Mentira</a:t>
            </a:r>
          </a:p>
          <a:p>
            <a:pPr algn="ctr"/>
            <a:r>
              <a:rPr lang="es-CO" b="1" dirty="0" smtClean="0">
                <a:solidFill>
                  <a:srgbClr val="000099"/>
                </a:solidFill>
                <a:latin typeface="Papyrus" panose="03070502060502030205" pitchFamily="66" charset="0"/>
              </a:rPr>
              <a:t>La ira, </a:t>
            </a:r>
          </a:p>
          <a:p>
            <a:pPr algn="ctr"/>
            <a:r>
              <a:rPr lang="es-CO" b="1" dirty="0" smtClean="0">
                <a:solidFill>
                  <a:srgbClr val="000099"/>
                </a:solidFill>
                <a:latin typeface="Papyrus" panose="03070502060502030205" pitchFamily="66" charset="0"/>
              </a:rPr>
              <a:t>La envidia,  </a:t>
            </a:r>
          </a:p>
          <a:p>
            <a:pPr algn="ctr"/>
            <a:r>
              <a:rPr lang="es-CO" b="1" dirty="0" smtClean="0">
                <a:solidFill>
                  <a:srgbClr val="000099"/>
                </a:solidFill>
                <a:latin typeface="Papyrus" panose="03070502060502030205" pitchFamily="66" charset="0"/>
              </a:rPr>
              <a:t>La avaricia, </a:t>
            </a:r>
          </a:p>
          <a:p>
            <a:pPr algn="ctr"/>
            <a:r>
              <a:rPr lang="es-CO" b="1" dirty="0" smtClean="0">
                <a:solidFill>
                  <a:srgbClr val="000099"/>
                </a:solidFill>
                <a:latin typeface="Papyrus" panose="03070502060502030205" pitchFamily="66" charset="0"/>
              </a:rPr>
              <a:t>La arrogancia </a:t>
            </a:r>
          </a:p>
          <a:p>
            <a:pPr algn="ctr"/>
            <a:r>
              <a:rPr lang="es-CO" b="1" dirty="0" smtClean="0">
                <a:solidFill>
                  <a:srgbClr val="000099"/>
                </a:solidFill>
                <a:latin typeface="Papyrus" panose="03070502060502030205" pitchFamily="66" charset="0"/>
              </a:rPr>
              <a:t>La tristeza,</a:t>
            </a:r>
          </a:p>
          <a:p>
            <a:pPr algn="ctr"/>
            <a:r>
              <a:rPr lang="es-CO" b="1" dirty="0" smtClean="0">
                <a:solidFill>
                  <a:srgbClr val="000099"/>
                </a:solidFill>
                <a:latin typeface="Papyrus" panose="03070502060502030205" pitchFamily="66" charset="0"/>
              </a:rPr>
              <a:t> Violento </a:t>
            </a:r>
          </a:p>
          <a:p>
            <a:pPr algn="ctr"/>
            <a:r>
              <a:rPr lang="es-CO" b="1" dirty="0" smtClean="0">
                <a:solidFill>
                  <a:srgbClr val="000099"/>
                </a:solidFill>
                <a:latin typeface="Papyrus" panose="03070502060502030205" pitchFamily="66" charset="0"/>
              </a:rPr>
              <a:t>Iracundo</a:t>
            </a:r>
          </a:p>
          <a:p>
            <a:pPr algn="ctr"/>
            <a:r>
              <a:rPr lang="es-CO" b="1" dirty="0" smtClean="0">
                <a:solidFill>
                  <a:srgbClr val="000099"/>
                </a:solidFill>
                <a:latin typeface="Papyrus" panose="03070502060502030205" pitchFamily="66" charset="0"/>
              </a:rPr>
              <a:t>Y  el ego. </a:t>
            </a:r>
          </a:p>
          <a:p>
            <a:pPr algn="ctr"/>
            <a:endParaRPr lang="es-CO" b="1" i="1" dirty="0" smtClean="0">
              <a:solidFill>
                <a:srgbClr val="000099"/>
              </a:solidFill>
              <a:latin typeface="Papyrus" panose="03070502060502030205" pitchFamily="66" charset="0"/>
            </a:endParaRPr>
          </a:p>
          <a:p>
            <a:pPr algn="ctr"/>
            <a:r>
              <a:rPr lang="es-CO" b="1" i="1" dirty="0" smtClean="0">
                <a:solidFill>
                  <a:srgbClr val="000099"/>
                </a:solidFill>
                <a:latin typeface="Papyrus" panose="03070502060502030205" pitchFamily="66" charset="0"/>
              </a:rPr>
              <a:t> El más mínimo contratiempo desata su ira por lo que pelea continuamente y sin razón. </a:t>
            </a:r>
          </a:p>
          <a:p>
            <a:pPr algn="ctr"/>
            <a:endParaRPr lang="es-CO" b="1" dirty="0">
              <a:solidFill>
                <a:srgbClr val="000099"/>
              </a:solidFill>
              <a:latin typeface="Papyrus" panose="03070502060502030205" pitchFamily="66" charset="0"/>
            </a:endParaRPr>
          </a:p>
        </p:txBody>
      </p:sp>
      <p:sp>
        <p:nvSpPr>
          <p:cNvPr id="9" name="8 Rectángulo"/>
          <p:cNvSpPr/>
          <p:nvPr/>
        </p:nvSpPr>
        <p:spPr>
          <a:xfrm>
            <a:off x="251520" y="388977"/>
            <a:ext cx="2592288" cy="5632311"/>
          </a:xfrm>
          <a:prstGeom prst="rect">
            <a:avLst/>
          </a:prstGeom>
        </p:spPr>
        <p:txBody>
          <a:bodyPr wrap="square">
            <a:spAutoFit/>
          </a:bodyPr>
          <a:lstStyle/>
          <a:p>
            <a:pPr algn="ctr"/>
            <a:r>
              <a:rPr lang="es-CO" b="1" dirty="0" smtClean="0">
                <a:solidFill>
                  <a:srgbClr val="000099"/>
                </a:solidFill>
                <a:latin typeface="Papyrus" panose="03070502060502030205" pitchFamily="66" charset="0"/>
              </a:rPr>
              <a:t>Bueno, </a:t>
            </a:r>
          </a:p>
          <a:p>
            <a:pPr algn="ctr"/>
            <a:r>
              <a:rPr lang="es-CO" b="1" dirty="0" smtClean="0">
                <a:solidFill>
                  <a:srgbClr val="000099"/>
                </a:solidFill>
                <a:latin typeface="Papyrus" panose="03070502060502030205" pitchFamily="66" charset="0"/>
              </a:rPr>
              <a:t>Gentil</a:t>
            </a:r>
          </a:p>
          <a:p>
            <a:pPr algn="ctr"/>
            <a:r>
              <a:rPr lang="es-CO" b="1" dirty="0" smtClean="0">
                <a:solidFill>
                  <a:srgbClr val="000099"/>
                </a:solidFill>
                <a:latin typeface="Papyrus" panose="03070502060502030205" pitchFamily="66" charset="0"/>
              </a:rPr>
              <a:t> Amoroso, </a:t>
            </a:r>
          </a:p>
          <a:p>
            <a:pPr algn="ctr"/>
            <a:r>
              <a:rPr lang="es-CO" b="1" dirty="0" smtClean="0">
                <a:solidFill>
                  <a:srgbClr val="000099"/>
                </a:solidFill>
                <a:latin typeface="Papyrus" panose="03070502060502030205" pitchFamily="66" charset="0"/>
              </a:rPr>
              <a:t>Le gusta </a:t>
            </a:r>
          </a:p>
          <a:p>
            <a:pPr algn="ctr"/>
            <a:r>
              <a:rPr lang="es-CO" b="1" dirty="0" smtClean="0">
                <a:solidFill>
                  <a:srgbClr val="000099"/>
                </a:solidFill>
                <a:latin typeface="Papyrus" panose="03070502060502030205" pitchFamily="66" charset="0"/>
              </a:rPr>
              <a:t>La armonía  </a:t>
            </a:r>
          </a:p>
          <a:p>
            <a:pPr algn="ctr"/>
            <a:r>
              <a:rPr lang="es-CO" b="1" dirty="0" smtClean="0">
                <a:solidFill>
                  <a:srgbClr val="000099"/>
                </a:solidFill>
                <a:latin typeface="Papyrus" panose="03070502060502030205" pitchFamily="66" charset="0"/>
              </a:rPr>
              <a:t>La bondad, </a:t>
            </a:r>
          </a:p>
          <a:p>
            <a:pPr algn="ctr"/>
            <a:r>
              <a:rPr lang="es-CO" b="1" dirty="0" smtClean="0">
                <a:solidFill>
                  <a:srgbClr val="000099"/>
                </a:solidFill>
                <a:latin typeface="Papyrus" panose="03070502060502030205" pitchFamily="66" charset="0"/>
              </a:rPr>
              <a:t>La alegría, </a:t>
            </a:r>
          </a:p>
          <a:p>
            <a:pPr algn="ctr"/>
            <a:r>
              <a:rPr lang="es-CO" b="1" dirty="0" smtClean="0">
                <a:solidFill>
                  <a:srgbClr val="000099"/>
                </a:solidFill>
                <a:latin typeface="Papyrus" panose="03070502060502030205" pitchFamily="66" charset="0"/>
              </a:rPr>
              <a:t>La fe</a:t>
            </a:r>
          </a:p>
          <a:p>
            <a:pPr algn="ctr"/>
            <a:r>
              <a:rPr lang="es-CO" b="1" dirty="0" smtClean="0">
                <a:solidFill>
                  <a:srgbClr val="000099"/>
                </a:solidFill>
                <a:latin typeface="Papyrus" panose="03070502060502030205" pitchFamily="66" charset="0"/>
              </a:rPr>
              <a:t>El amor, </a:t>
            </a:r>
          </a:p>
          <a:p>
            <a:pPr algn="ctr"/>
            <a:r>
              <a:rPr lang="es-CO" b="1" dirty="0" smtClean="0">
                <a:solidFill>
                  <a:srgbClr val="000099"/>
                </a:solidFill>
                <a:latin typeface="Papyrus" panose="03070502060502030205" pitchFamily="66" charset="0"/>
              </a:rPr>
              <a:t>Empatía </a:t>
            </a:r>
          </a:p>
          <a:p>
            <a:pPr algn="ctr"/>
            <a:r>
              <a:rPr lang="es-CO" b="1" dirty="0" smtClean="0">
                <a:solidFill>
                  <a:srgbClr val="000099"/>
                </a:solidFill>
                <a:latin typeface="Papyrus" panose="03070502060502030205" pitchFamily="66" charset="0"/>
              </a:rPr>
              <a:t>La esperanza, </a:t>
            </a:r>
          </a:p>
          <a:p>
            <a:pPr algn="ctr"/>
            <a:r>
              <a:rPr lang="es-CO" b="1" dirty="0" smtClean="0">
                <a:solidFill>
                  <a:srgbClr val="000099"/>
                </a:solidFill>
                <a:latin typeface="Papyrus" panose="03070502060502030205" pitchFamily="66" charset="0"/>
              </a:rPr>
              <a:t>La serenidad, </a:t>
            </a:r>
          </a:p>
          <a:p>
            <a:pPr algn="ctr"/>
            <a:r>
              <a:rPr lang="es-CO" b="1" dirty="0" smtClean="0">
                <a:solidFill>
                  <a:srgbClr val="000099"/>
                </a:solidFill>
                <a:latin typeface="Papyrus" panose="03070502060502030205" pitchFamily="66" charset="0"/>
              </a:rPr>
              <a:t>La humildad, </a:t>
            </a:r>
          </a:p>
          <a:p>
            <a:pPr algn="ctr"/>
            <a:r>
              <a:rPr lang="es-CO" b="1" dirty="0" smtClean="0">
                <a:solidFill>
                  <a:srgbClr val="000099"/>
                </a:solidFill>
                <a:latin typeface="Papyrus" panose="03070502060502030205" pitchFamily="66" charset="0"/>
              </a:rPr>
              <a:t>La compasión</a:t>
            </a:r>
          </a:p>
          <a:p>
            <a:pPr algn="ctr"/>
            <a:r>
              <a:rPr lang="es-CO" b="1" dirty="0" smtClean="0">
                <a:solidFill>
                  <a:srgbClr val="000099"/>
                </a:solidFill>
                <a:latin typeface="Papyrus" panose="03070502060502030205" pitchFamily="66" charset="0"/>
              </a:rPr>
              <a:t>Generosidad </a:t>
            </a:r>
          </a:p>
          <a:p>
            <a:pPr algn="ctr"/>
            <a:r>
              <a:rPr lang="es-CO" b="1" dirty="0" smtClean="0">
                <a:solidFill>
                  <a:srgbClr val="000099"/>
                </a:solidFill>
                <a:latin typeface="Papyrus" panose="03070502060502030205" pitchFamily="66" charset="0"/>
              </a:rPr>
              <a:t> y la paz.</a:t>
            </a:r>
          </a:p>
          <a:p>
            <a:pPr algn="ctr"/>
            <a:endParaRPr lang="es-CO" b="1" i="1" dirty="0" smtClean="0">
              <a:solidFill>
                <a:srgbClr val="000099"/>
              </a:solidFill>
              <a:latin typeface="Papyrus" panose="03070502060502030205" pitchFamily="66" charset="0"/>
            </a:endParaRPr>
          </a:p>
          <a:p>
            <a:pPr algn="ctr"/>
            <a:r>
              <a:rPr lang="es-CO" b="1" i="1" dirty="0" smtClean="0">
                <a:solidFill>
                  <a:srgbClr val="000099"/>
                </a:solidFill>
                <a:latin typeface="Papyrus" panose="03070502060502030205" pitchFamily="66" charset="0"/>
              </a:rPr>
              <a:t>Combate sólo cuando debe protegerse o cuidar a los suyos. </a:t>
            </a:r>
            <a:endParaRPr lang="es-CO" b="1" i="1" dirty="0">
              <a:solidFill>
                <a:srgbClr val="000099"/>
              </a:solidFill>
              <a:latin typeface="Papyrus" panose="03070502060502030205" pitchFamily="66" charset="0"/>
            </a:endParaRPr>
          </a:p>
        </p:txBody>
      </p:sp>
      <p:pic>
        <p:nvPicPr>
          <p:cNvPr id="12" name="1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6034608"/>
            <a:ext cx="730443" cy="706760"/>
          </a:xfrm>
          <a:prstGeom prst="flowChartAlternateProcess">
            <a:avLst/>
          </a:prstGeom>
        </p:spPr>
      </p:pic>
    </p:spTree>
    <p:extLst>
      <p:ext uri="{BB962C8B-B14F-4D97-AF65-F5344CB8AC3E}">
        <p14:creationId xmlns:p14="http://schemas.microsoft.com/office/powerpoint/2010/main" val="9587881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504056" y="1484785"/>
            <a:ext cx="8028384" cy="3785652"/>
          </a:xfrm>
          <a:prstGeom prst="rect">
            <a:avLst/>
          </a:prstGeom>
        </p:spPr>
        <p:txBody>
          <a:bodyPr wrap="square">
            <a:spAutoFit/>
          </a:bodyPr>
          <a:lstStyle/>
          <a:p>
            <a:pPr algn="r">
              <a:lnSpc>
                <a:spcPct val="150000"/>
              </a:lnSpc>
            </a:pPr>
            <a:r>
              <a:rPr lang="es-ES" sz="3200" i="1" dirty="0">
                <a:ln w="28575">
                  <a:noFill/>
                </a:ln>
                <a:solidFill>
                  <a:srgbClr val="000099"/>
                </a:solidFill>
                <a:latin typeface="Berlin Sans FB Demi" panose="020E0802020502020306" pitchFamily="34" charset="0"/>
              </a:rPr>
              <a:t>La Energía produce </a:t>
            </a:r>
          </a:p>
          <a:p>
            <a:pPr algn="r">
              <a:lnSpc>
                <a:spcPct val="150000"/>
              </a:lnSpc>
            </a:pPr>
            <a:r>
              <a:rPr lang="es-ES" sz="3200" i="1" dirty="0">
                <a:ln w="28575">
                  <a:noFill/>
                </a:ln>
                <a:solidFill>
                  <a:srgbClr val="000099"/>
                </a:solidFill>
                <a:latin typeface="Berlin Sans FB Demi" panose="020E0802020502020306" pitchFamily="34" charset="0"/>
              </a:rPr>
              <a:t>cambios en los cuerpos,  </a:t>
            </a:r>
            <a:endParaRPr lang="es-ES" sz="3200" dirty="0">
              <a:ln w="28575">
                <a:noFill/>
              </a:ln>
              <a:solidFill>
                <a:srgbClr val="000099"/>
              </a:solidFill>
              <a:latin typeface="Berlin Sans FB Demi" panose="020E0802020502020306" pitchFamily="34" charset="0"/>
            </a:endParaRPr>
          </a:p>
          <a:p>
            <a:pPr algn="r">
              <a:lnSpc>
                <a:spcPct val="150000"/>
              </a:lnSpc>
            </a:pPr>
            <a:r>
              <a:rPr lang="es-ES" sz="3200" i="1" dirty="0">
                <a:ln w="28575">
                  <a:noFill/>
                </a:ln>
                <a:solidFill>
                  <a:srgbClr val="000099"/>
                </a:solidFill>
                <a:latin typeface="Berlin Sans FB Demi" panose="020E0802020502020306" pitchFamily="34" charset="0"/>
              </a:rPr>
              <a:t>se transfiere de un cuerpo a otro, </a:t>
            </a:r>
            <a:endParaRPr lang="es-ES" sz="3200" dirty="0">
              <a:ln w="28575">
                <a:noFill/>
              </a:ln>
              <a:solidFill>
                <a:srgbClr val="000099"/>
              </a:solidFill>
              <a:latin typeface="Berlin Sans FB Demi" panose="020E0802020502020306" pitchFamily="34" charset="0"/>
            </a:endParaRPr>
          </a:p>
          <a:p>
            <a:pPr algn="r">
              <a:lnSpc>
                <a:spcPct val="150000"/>
              </a:lnSpc>
            </a:pPr>
            <a:r>
              <a:rPr lang="es-ES" sz="3200" i="1" dirty="0">
                <a:ln w="28575">
                  <a:noFill/>
                </a:ln>
                <a:solidFill>
                  <a:srgbClr val="000099"/>
                </a:solidFill>
                <a:latin typeface="Berlin Sans FB Demi" panose="020E0802020502020306" pitchFamily="34" charset="0"/>
              </a:rPr>
              <a:t>se transporta, se almacena </a:t>
            </a:r>
          </a:p>
          <a:p>
            <a:pPr algn="r">
              <a:lnSpc>
                <a:spcPct val="150000"/>
              </a:lnSpc>
            </a:pPr>
            <a:r>
              <a:rPr lang="es-ES" sz="3200" i="1" dirty="0">
                <a:ln w="28575">
                  <a:noFill/>
                </a:ln>
                <a:solidFill>
                  <a:srgbClr val="000099"/>
                </a:solidFill>
                <a:latin typeface="Berlin Sans FB Demi" panose="020E0802020502020306" pitchFamily="34" charset="0"/>
              </a:rPr>
              <a:t>y cambia de una forma a otra.</a:t>
            </a:r>
            <a:endParaRPr lang="es-ES" sz="3200" dirty="0">
              <a:ln w="28575">
                <a:noFill/>
              </a:ln>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9507388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1680" y="620688"/>
            <a:ext cx="3456384" cy="5214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1 Título"/>
          <p:cNvSpPr>
            <a:spLocks noGrp="1"/>
          </p:cNvSpPr>
          <p:nvPr>
            <p:ph type="title"/>
          </p:nvPr>
        </p:nvSpPr>
        <p:spPr>
          <a:xfrm>
            <a:off x="5245224" y="2362870"/>
            <a:ext cx="3575248" cy="2002234"/>
          </a:xfrm>
        </p:spPr>
        <p:txBody>
          <a:bodyPr>
            <a:noAutofit/>
          </a:bodyPr>
          <a:lstStyle/>
          <a:p>
            <a:r>
              <a:rPr lang="es-ES" sz="2400" i="1" dirty="0" smtClean="0">
                <a:ln w="28575">
                  <a:noFill/>
                </a:ln>
                <a:solidFill>
                  <a:srgbClr val="000099"/>
                </a:solidFill>
                <a:latin typeface="Berlin Sans FB Demi" panose="020E0802020502020306" pitchFamily="34" charset="0"/>
              </a:rPr>
              <a:t>Todo ordenado por un código informacional, </a:t>
            </a:r>
            <a:br>
              <a:rPr lang="es-ES" sz="2400" i="1" dirty="0" smtClean="0">
                <a:ln w="28575">
                  <a:noFill/>
                </a:ln>
                <a:solidFill>
                  <a:srgbClr val="000099"/>
                </a:solidFill>
                <a:latin typeface="Berlin Sans FB Demi" panose="020E0802020502020306" pitchFamily="34" charset="0"/>
              </a:rPr>
            </a:br>
            <a:r>
              <a:rPr lang="es-ES" sz="2400" i="1" dirty="0" smtClean="0">
                <a:ln w="28575">
                  <a:noFill/>
                </a:ln>
                <a:solidFill>
                  <a:srgbClr val="000099"/>
                </a:solidFill>
                <a:latin typeface="Berlin Sans FB Demi" panose="020E0802020502020306" pitchFamily="34" charset="0"/>
              </a:rPr>
              <a:t>tiene una vibración</a:t>
            </a:r>
            <a:br>
              <a:rPr lang="es-ES" sz="2400" i="1" dirty="0" smtClean="0">
                <a:ln w="28575">
                  <a:noFill/>
                </a:ln>
                <a:solidFill>
                  <a:srgbClr val="000099"/>
                </a:solidFill>
                <a:latin typeface="Berlin Sans FB Demi" panose="020E0802020502020306" pitchFamily="34" charset="0"/>
              </a:rPr>
            </a:br>
            <a:r>
              <a:rPr lang="es-ES" sz="2400" i="1" dirty="0" smtClean="0">
                <a:ln w="28575">
                  <a:noFill/>
                </a:ln>
                <a:solidFill>
                  <a:srgbClr val="000099"/>
                </a:solidFill>
                <a:latin typeface="Berlin Sans FB Demi" panose="020E0802020502020306" pitchFamily="34" charset="0"/>
              </a:rPr>
              <a:t>tiene un sonido </a:t>
            </a:r>
            <a:endParaRPr lang="es-ES" sz="2400" i="1" dirty="0">
              <a:ln w="28575">
                <a:noFill/>
              </a:ln>
              <a:solidFill>
                <a:srgbClr val="000099"/>
              </a:solidFill>
              <a:latin typeface="Berlin Sans FB Demi" panose="020E0802020502020306" pitchFamily="34" charset="0"/>
            </a:endParaRPr>
          </a:p>
        </p:txBody>
      </p:sp>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7054722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780928"/>
            <a:ext cx="8229600" cy="1728192"/>
          </a:xfrm>
          <a:solidFill>
            <a:schemeClr val="tx2">
              <a:lumMod val="60000"/>
              <a:lumOff val="40000"/>
            </a:schemeClr>
          </a:solidFill>
          <a:ln>
            <a:solidFill>
              <a:schemeClr val="tx2">
                <a:lumMod val="60000"/>
                <a:lumOff val="40000"/>
              </a:schemeClr>
            </a:solidFill>
          </a:ln>
        </p:spPr>
        <p:txBody>
          <a:bodyPr>
            <a:normAutofit fontScale="90000"/>
          </a:bodyPr>
          <a:lstStyle/>
          <a:p>
            <a:pPr algn="ctr"/>
            <a:r>
              <a:rPr lang="es-CO" sz="5400" dirty="0" smtClean="0">
                <a:ln w="28575">
                  <a:solidFill>
                    <a:schemeClr val="bg1"/>
                  </a:solidFill>
                </a:ln>
                <a:solidFill>
                  <a:schemeClr val="bg1"/>
                </a:solidFill>
                <a:latin typeface="Bradley Hand ITC" panose="03070402050302030203" pitchFamily="66" charset="0"/>
              </a:rPr>
              <a:t>Y cómo se organiza la energía en nosotros ?</a:t>
            </a:r>
            <a:endParaRPr lang="es-CO" sz="5400" dirty="0">
              <a:ln w="28575">
                <a:solidFill>
                  <a:schemeClr val="bg1"/>
                </a:solidFill>
              </a:ln>
              <a:solidFill>
                <a:schemeClr val="bg1"/>
              </a:solidFill>
              <a:latin typeface="Bradley Hand ITC" panose="03070402050302030203" pitchFamily="66"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4017603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052736"/>
            <a:ext cx="7772400" cy="1470025"/>
          </a:xfrm>
        </p:spPr>
        <p:txBody>
          <a:bodyPr>
            <a:normAutofit/>
          </a:bodyPr>
          <a:lstStyle/>
          <a:p>
            <a:r>
              <a:rPr lang="es-CO" sz="4000" dirty="0" smtClean="0">
                <a:solidFill>
                  <a:srgbClr val="000099"/>
                </a:solidFill>
                <a:latin typeface="Berlin Sans FB Demi" panose="020E0802020502020306" pitchFamily="34" charset="0"/>
              </a:rPr>
              <a:t>Partamos del concepto  de que somos seres humanos integrales.  </a:t>
            </a:r>
            <a:endParaRPr lang="es-CO" sz="4000"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7" name="6 Imagen"/>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artisticCrisscrossEtching/>
                    </a14:imgEffect>
                    <a14:imgEffect>
                      <a14:saturation sat="300000"/>
                    </a14:imgEffect>
                    <a14:imgEffect>
                      <a14:brightnessContrast bright="20000"/>
                    </a14:imgEffect>
                  </a14:imgLayer>
                </a14:imgProps>
              </a:ext>
              <a:ext uri="{28A0092B-C50C-407E-A947-70E740481C1C}">
                <a14:useLocalDpi xmlns:a14="http://schemas.microsoft.com/office/drawing/2010/main" val="0"/>
              </a:ext>
            </a:extLst>
          </a:blip>
          <a:srcRect l="17367" r="15966"/>
          <a:stretch/>
        </p:blipFill>
        <p:spPr>
          <a:xfrm>
            <a:off x="2389412" y="2564904"/>
            <a:ext cx="4342828" cy="3704177"/>
          </a:xfrm>
          <a:prstGeom prst="ellipse">
            <a:avLst/>
          </a:prstGeom>
        </p:spPr>
      </p:pic>
    </p:spTree>
    <p:extLst>
      <p:ext uri="{BB962C8B-B14F-4D97-AF65-F5344CB8AC3E}">
        <p14:creationId xmlns:p14="http://schemas.microsoft.com/office/powerpoint/2010/main" val="8941938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636912"/>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Es decir,  </a:t>
            </a:r>
          </a:p>
          <a:p>
            <a:r>
              <a:rPr lang="es-CO" dirty="0" smtClean="0">
                <a:solidFill>
                  <a:srgbClr val="000099"/>
                </a:solidFill>
                <a:latin typeface="Berlin Sans FB Demi" panose="020E0802020502020306" pitchFamily="34" charset="0"/>
              </a:rPr>
              <a:t> somos seres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1187872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3532219061"/>
              </p:ext>
            </p:extLst>
          </p:nvPr>
        </p:nvGraphicFramePr>
        <p:xfrm>
          <a:off x="107505" y="476672"/>
          <a:ext cx="8820472"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8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4" name="3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9751051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3694310809"/>
              </p:ext>
            </p:extLst>
          </p:nvPr>
        </p:nvGraphicFramePr>
        <p:xfrm>
          <a:off x="827585" y="1340768"/>
          <a:ext cx="7416823"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3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3086398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2084758387"/>
              </p:ext>
            </p:extLst>
          </p:nvPr>
        </p:nvGraphicFramePr>
        <p:xfrm>
          <a:off x="107505" y="476672"/>
          <a:ext cx="8820472"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3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4356910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92494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Y…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5668332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3740076158"/>
              </p:ext>
            </p:extLst>
          </p:nvPr>
        </p:nvGraphicFramePr>
        <p:xfrm>
          <a:off x="29497" y="332656"/>
          <a:ext cx="8820472"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3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2131229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92494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Entonces somos …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7163597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2678032006"/>
              </p:ext>
            </p:extLst>
          </p:nvPr>
        </p:nvGraphicFramePr>
        <p:xfrm>
          <a:off x="1037609" y="1484784"/>
          <a:ext cx="7422823"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3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sp>
        <p:nvSpPr>
          <p:cNvPr id="5" name="1 Título"/>
          <p:cNvSpPr txBox="1">
            <a:spLocks/>
          </p:cNvSpPr>
          <p:nvPr/>
        </p:nvSpPr>
        <p:spPr>
          <a:xfrm>
            <a:off x="760040" y="4462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4000"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Seres integrales alineados con un propósito. </a:t>
            </a:r>
            <a:endParaRPr lang="es-CO" sz="4000"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7" name="6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3496803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463031"/>
            <a:ext cx="7772400" cy="1470025"/>
          </a:xfrm>
        </p:spPr>
        <p:txBody>
          <a:bodyPr>
            <a:normAutofit fontScale="90000"/>
          </a:bodyPr>
          <a:lstStyle/>
          <a:p>
            <a:r>
              <a:rPr lang="es-CO" dirty="0" smtClean="0">
                <a:solidFill>
                  <a:srgbClr val="000099"/>
                </a:solidFill>
                <a:latin typeface="Berlin Sans FB Demi" panose="020E0802020502020306" pitchFamily="34" charset="0"/>
              </a:rPr>
              <a:t>Pero en la realidad,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 podemos estar  viviendo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la vida así…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0541460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2536630226"/>
              </p:ext>
            </p:extLst>
          </p:nvPr>
        </p:nvGraphicFramePr>
        <p:xfrm>
          <a:off x="107504" y="360040"/>
          <a:ext cx="8820472" cy="623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7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8937952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2856"/>
            <a:ext cx="7772400" cy="2622153"/>
          </a:xfrm>
        </p:spPr>
        <p:txBody>
          <a:bodyPr>
            <a:normAutofit fontScale="90000"/>
          </a:bodyPr>
          <a:lstStyle/>
          <a:p>
            <a:r>
              <a:rPr lang="es-CO" dirty="0" smtClean="0">
                <a:solidFill>
                  <a:srgbClr val="000099"/>
                </a:solidFill>
                <a:latin typeface="Berlin Sans FB Demi" panose="020E0802020502020306" pitchFamily="34" charset="0"/>
              </a:rPr>
              <a:t>Muchas veces,</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la </a:t>
            </a:r>
            <a:r>
              <a:rPr lang="es-CO" dirty="0">
                <a:solidFill>
                  <a:srgbClr val="000099"/>
                </a:solidFill>
                <a:latin typeface="Berlin Sans FB Demi" panose="020E0802020502020306" pitchFamily="34" charset="0"/>
              </a:rPr>
              <a:t>vida  </a:t>
            </a:r>
            <a:r>
              <a:rPr lang="es-CO" dirty="0" smtClean="0">
                <a:solidFill>
                  <a:srgbClr val="000099"/>
                </a:solidFill>
                <a:latin typeface="Berlin Sans FB Demi" panose="020E0802020502020306" pitchFamily="34" charset="0"/>
              </a:rPr>
              <a:t>se vive desde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 la apariencia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o lo aparente.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5849907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2863892529"/>
              </p:ext>
            </p:extLst>
          </p:nvPr>
        </p:nvGraphicFramePr>
        <p:xfrm>
          <a:off x="1331640" y="188640"/>
          <a:ext cx="6336704"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7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
        <p:nvSpPr>
          <p:cNvPr id="4" name="1 Título"/>
          <p:cNvSpPr txBox="1">
            <a:spLocks/>
          </p:cNvSpPr>
          <p:nvPr/>
        </p:nvSpPr>
        <p:spPr>
          <a:xfrm>
            <a:off x="1043608" y="5186015"/>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Desde lo material,  </a:t>
            </a:r>
          </a:p>
          <a:p>
            <a:r>
              <a:rPr lang="es-CO" dirty="0" smtClean="0">
                <a:solidFill>
                  <a:srgbClr val="000099"/>
                </a:solidFill>
                <a:latin typeface="Berlin Sans FB Demi" panose="020E0802020502020306" pitchFamily="34" charset="0"/>
              </a:rPr>
              <a:t>lo monetario y lo superficial. </a:t>
            </a:r>
            <a:endParaRPr lang="es-CO" dirty="0">
              <a:solidFill>
                <a:srgbClr val="000099"/>
              </a:solidFill>
              <a:latin typeface="Berlin Sans FB Demi" panose="020E0802020502020306" pitchFamily="34" charset="0"/>
            </a:endParaRPr>
          </a:p>
        </p:txBody>
      </p:sp>
    </p:spTree>
    <p:extLst>
      <p:ext uri="{BB962C8B-B14F-4D97-AF65-F5344CB8AC3E}">
        <p14:creationId xmlns:p14="http://schemas.microsoft.com/office/powerpoint/2010/main" val="9671403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492896"/>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y se le da  demasiada importancia a lo…</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9026529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graphicFrame>
        <p:nvGraphicFramePr>
          <p:cNvPr id="6" name="5 Diagrama"/>
          <p:cNvGraphicFramePr/>
          <p:nvPr>
            <p:extLst>
              <p:ext uri="{D42A27DB-BD31-4B8C-83A1-F6EECF244321}">
                <p14:modId xmlns:p14="http://schemas.microsoft.com/office/powerpoint/2010/main" val="177004938"/>
              </p:ext>
            </p:extLst>
          </p:nvPr>
        </p:nvGraphicFramePr>
        <p:xfrm>
          <a:off x="1691680" y="260648"/>
          <a:ext cx="6336704"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sp>
        <p:nvSpPr>
          <p:cNvPr id="4" name="1 Título"/>
          <p:cNvSpPr txBox="1">
            <a:spLocks/>
          </p:cNvSpPr>
          <p:nvPr/>
        </p:nvSpPr>
        <p:spPr>
          <a:xfrm>
            <a:off x="688032" y="4695279"/>
            <a:ext cx="7772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3200" dirty="0" smtClean="0">
                <a:solidFill>
                  <a:srgbClr val="000099"/>
                </a:solidFill>
                <a:latin typeface="Berlin Sans FB Demi" panose="020E0802020502020306" pitchFamily="34" charset="0"/>
              </a:rPr>
              <a:t>A los títulos, al reconocimiento, </a:t>
            </a:r>
          </a:p>
          <a:p>
            <a:r>
              <a:rPr lang="es-CO" sz="3200" dirty="0" smtClean="0">
                <a:solidFill>
                  <a:srgbClr val="000099"/>
                </a:solidFill>
                <a:latin typeface="Berlin Sans FB Demi" panose="020E0802020502020306" pitchFamily="34" charset="0"/>
              </a:rPr>
              <a:t>a saber y  tener información,  </a:t>
            </a:r>
            <a:endParaRPr lang="es-CO" sz="3200" dirty="0">
              <a:solidFill>
                <a:srgbClr val="000099"/>
              </a:solidFill>
              <a:latin typeface="Berlin Sans FB Demi" panose="020E0802020502020306" pitchFamily="34" charset="0"/>
            </a:endParaRPr>
          </a:p>
          <a:p>
            <a:r>
              <a:rPr lang="es-CO" sz="3200" dirty="0" smtClean="0">
                <a:solidFill>
                  <a:srgbClr val="000099"/>
                </a:solidFill>
                <a:latin typeface="Berlin Sans FB Demi" panose="020E0802020502020306" pitchFamily="34" charset="0"/>
              </a:rPr>
              <a:t>muchas veces sin conocimiento.  </a:t>
            </a:r>
            <a:endParaRPr lang="es-CO" sz="3200"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12279243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1589610826"/>
              </p:ext>
            </p:extLst>
          </p:nvPr>
        </p:nvGraphicFramePr>
        <p:xfrm>
          <a:off x="1187624" y="-27384"/>
          <a:ext cx="6336704"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7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sp>
        <p:nvSpPr>
          <p:cNvPr id="4" name="1 Título"/>
          <p:cNvSpPr txBox="1">
            <a:spLocks/>
          </p:cNvSpPr>
          <p:nvPr/>
        </p:nvSpPr>
        <p:spPr>
          <a:xfrm>
            <a:off x="611560" y="188640"/>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7" name="6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
        <p:nvSpPr>
          <p:cNvPr id="5" name="1 Título"/>
          <p:cNvSpPr txBox="1">
            <a:spLocks/>
          </p:cNvSpPr>
          <p:nvPr/>
        </p:nvSpPr>
        <p:spPr>
          <a:xfrm>
            <a:off x="971600" y="4437112"/>
            <a:ext cx="7772400" cy="1470025"/>
          </a:xfrm>
          <a:prstGeom prst="rect">
            <a:avLst/>
          </a:prstGeom>
        </p:spPr>
        <p:txBody>
          <a:bodyPr vert="horz" lIns="91440" tIns="45720" rIns="91440" bIns="45720" rtlCol="0" anchor="t">
            <a:normAutofit fontScale="92500"/>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a:r>
              <a:rPr lang="es-CO" cap="none" dirty="0">
                <a:solidFill>
                  <a:srgbClr val="000099"/>
                </a:solidFill>
                <a:latin typeface="Berlin Sans FB Demi" panose="020E0802020502020306" pitchFamily="34" charset="0"/>
              </a:rPr>
              <a:t>P</a:t>
            </a:r>
            <a:r>
              <a:rPr lang="es-CO" cap="none" dirty="0" smtClean="0">
                <a:solidFill>
                  <a:srgbClr val="000099"/>
                </a:solidFill>
                <a:latin typeface="Berlin Sans FB Demi" panose="020E0802020502020306" pitchFamily="34" charset="0"/>
              </a:rPr>
              <a:t>oco a poco se nos olvida reconocer y  fluir con las emociones. </a:t>
            </a:r>
            <a:endParaRPr lang="es-CO" cap="none" dirty="0">
              <a:solidFill>
                <a:srgbClr val="000099"/>
              </a:solidFill>
              <a:latin typeface="Berlin Sans FB Demi" panose="020E0802020502020306" pitchFamily="34" charset="0"/>
            </a:endParaRPr>
          </a:p>
        </p:txBody>
      </p:sp>
    </p:spTree>
    <p:extLst>
      <p:ext uri="{BB962C8B-B14F-4D97-AF65-F5344CB8AC3E}">
        <p14:creationId xmlns:p14="http://schemas.microsoft.com/office/powerpoint/2010/main" val="34156160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48072" y="4437112"/>
            <a:ext cx="7772400" cy="1470025"/>
          </a:xfrm>
        </p:spPr>
        <p:txBody>
          <a:bodyPr/>
          <a:lstStyle/>
          <a:p>
            <a:r>
              <a:rPr lang="es-CO" dirty="0">
                <a:solidFill>
                  <a:srgbClr val="000099"/>
                </a:solidFill>
                <a:latin typeface="Berlin Sans FB Demi" panose="020E0802020502020306" pitchFamily="34" charset="0"/>
              </a:rPr>
              <a:t>D</a:t>
            </a:r>
            <a:r>
              <a:rPr lang="es-CO" dirty="0" smtClean="0">
                <a:solidFill>
                  <a:srgbClr val="000099"/>
                </a:solidFill>
                <a:latin typeface="Berlin Sans FB Demi" panose="020E0802020502020306" pitchFamily="34" charset="0"/>
              </a:rPr>
              <a:t>ónde queda el  propósito?…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grpSp>
        <p:nvGrpSpPr>
          <p:cNvPr id="5" name="4 Grupo"/>
          <p:cNvGrpSpPr/>
          <p:nvPr/>
        </p:nvGrpSpPr>
        <p:grpSpPr>
          <a:xfrm>
            <a:off x="2315953" y="1124744"/>
            <a:ext cx="4272271" cy="3312368"/>
            <a:chOff x="3436340" y="3236291"/>
            <a:chExt cx="1587096" cy="1056800"/>
          </a:xfrm>
          <a:scene3d>
            <a:camera prst="orthographicFront"/>
            <a:lightRig rig="flat" dir="t"/>
          </a:scene3d>
        </p:grpSpPr>
        <p:sp>
          <p:nvSpPr>
            <p:cNvPr id="6" name="5 Elipse"/>
            <p:cNvSpPr/>
            <p:nvPr/>
          </p:nvSpPr>
          <p:spPr>
            <a:xfrm>
              <a:off x="3436340" y="3236291"/>
              <a:ext cx="1587096" cy="1056800"/>
            </a:xfrm>
            <a:prstGeom prst="ellipse">
              <a:avLst/>
            </a:prstGeom>
            <a:solidFill>
              <a:srgbClr val="7030A0"/>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4464770"/>
                <a:satOff val="26899"/>
                <a:lumOff val="2156"/>
                <a:alphaOff val="0"/>
              </a:schemeClr>
            </a:effectRef>
            <a:fontRef idx="minor">
              <a:schemeClr val="lt1"/>
            </a:fontRef>
          </p:style>
        </p:sp>
        <p:sp>
          <p:nvSpPr>
            <p:cNvPr id="7" name="Elipse 4"/>
            <p:cNvSpPr/>
            <p:nvPr/>
          </p:nvSpPr>
          <p:spPr>
            <a:xfrm>
              <a:off x="3688813" y="3500491"/>
              <a:ext cx="1122246" cy="52840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8232" tIns="78232" rIns="78232" bIns="78232" numCol="1" spcCol="1270" anchor="ctr" anchorCtr="0">
              <a:noAutofit/>
            </a:bodyPr>
            <a:lstStyle/>
            <a:p>
              <a:pPr algn="ctr" defTabSz="488950">
                <a:lnSpc>
                  <a:spcPct val="90000"/>
                </a:lnSpc>
                <a:spcBef>
                  <a:spcPct val="0"/>
                </a:spcBef>
                <a:spcAft>
                  <a:spcPct val="35000"/>
                </a:spcAft>
              </a:pPr>
              <a:r>
                <a:rPr lang="es-ES" sz="12000" dirty="0">
                  <a:solidFill>
                    <a:prstClr val="white"/>
                  </a:solidFill>
                  <a:effectLst>
                    <a:outerShdw blurRad="38100" dist="38100" dir="2700000" algn="tl">
                      <a:srgbClr val="000000">
                        <a:alpha val="43137"/>
                      </a:srgbClr>
                    </a:outerShdw>
                  </a:effectLst>
                  <a:latin typeface="Berlin Sans FB Demi" panose="020E0802020502020306" pitchFamily="34" charset="0"/>
                </a:rPr>
                <a:t>?</a:t>
              </a:r>
            </a:p>
          </p:txBody>
        </p:sp>
      </p:grpSp>
      <p:pic>
        <p:nvPicPr>
          <p:cNvPr id="8" name="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42359552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92494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Entonces quiénes somos?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0503008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grpSp>
        <p:nvGrpSpPr>
          <p:cNvPr id="7" name="6 Grupo"/>
          <p:cNvGrpSpPr/>
          <p:nvPr/>
        </p:nvGrpSpPr>
        <p:grpSpPr>
          <a:xfrm>
            <a:off x="1692040" y="189000"/>
            <a:ext cx="3240000" cy="3240000"/>
            <a:chOff x="71998" y="0"/>
            <a:chExt cx="3702094" cy="3644960"/>
          </a:xfrm>
          <a:scene3d>
            <a:camera prst="orthographicFront"/>
            <a:lightRig rig="flat" dir="t"/>
          </a:scene3d>
        </p:grpSpPr>
        <p:sp>
          <p:nvSpPr>
            <p:cNvPr id="9" name="8 Elipse"/>
            <p:cNvSpPr/>
            <p:nvPr/>
          </p:nvSpPr>
          <p:spPr>
            <a:xfrm>
              <a:off x="71998" y="0"/>
              <a:ext cx="3702094" cy="3644960"/>
            </a:xfrm>
            <a:prstGeom prst="ellipse">
              <a:avLst/>
            </a:prstGeom>
            <a:solidFill>
              <a:srgbClr val="FFC000"/>
            </a:solidFill>
            <a:ln>
              <a:solidFill>
                <a:srgbClr val="FFC000"/>
              </a:solidFill>
            </a:ln>
            <a:sp3d prstMaterial="plastic">
              <a:bevelT w="120900" h="88900"/>
              <a:bevelB w="88900" h="31750" prst="angle"/>
            </a:sp3d>
          </p:spPr>
          <p:style>
            <a:lnRef idx="0">
              <a:scrgbClr r="0" g="0" b="0"/>
            </a:lnRef>
            <a:fillRef idx="3">
              <a:scrgbClr r="0" g="0" b="0"/>
            </a:fillRef>
            <a:effectRef idx="2">
              <a:schemeClr val="accent4">
                <a:hueOff val="0"/>
                <a:satOff val="0"/>
                <a:lumOff val="0"/>
                <a:alphaOff val="0"/>
              </a:schemeClr>
            </a:effectRef>
            <a:fontRef idx="minor">
              <a:schemeClr val="lt1"/>
            </a:fontRef>
          </p:style>
        </p:sp>
        <p:sp>
          <p:nvSpPr>
            <p:cNvPr id="10" name="Elipse 4"/>
            <p:cNvSpPr/>
            <p:nvPr/>
          </p:nvSpPr>
          <p:spPr>
            <a:xfrm>
              <a:off x="1034879" y="1469480"/>
              <a:ext cx="1845431" cy="54674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4000" kern="1200" dirty="0" smtClean="0">
                  <a:latin typeface="Berlin Sans FB Demi" panose="020E0802020502020306" pitchFamily="34" charset="0"/>
                </a:rPr>
                <a:t>Físico</a:t>
              </a:r>
              <a:r>
                <a:rPr lang="es-ES" sz="3200" kern="1200" dirty="0" smtClean="0">
                  <a:latin typeface="Berlin Sans FB Demi" panose="020E0802020502020306" pitchFamily="34" charset="0"/>
                </a:rPr>
                <a:t>  </a:t>
              </a:r>
              <a:endParaRPr lang="es-ES" sz="3200" kern="1200" dirty="0">
                <a:latin typeface="Berlin Sans FB Demi" panose="020E0802020502020306" pitchFamily="34" charset="0"/>
              </a:endParaRPr>
            </a:p>
          </p:txBody>
        </p:sp>
      </p:grpSp>
      <p:grpSp>
        <p:nvGrpSpPr>
          <p:cNvPr id="11" name="10 Grupo"/>
          <p:cNvGrpSpPr/>
          <p:nvPr/>
        </p:nvGrpSpPr>
        <p:grpSpPr>
          <a:xfrm>
            <a:off x="1692040" y="3501368"/>
            <a:ext cx="3240000" cy="3240000"/>
            <a:chOff x="4832415" y="2580251"/>
            <a:chExt cx="3988056" cy="3657060"/>
          </a:xfrm>
          <a:scene3d>
            <a:camera prst="orthographicFront"/>
            <a:lightRig rig="flat" dir="t"/>
          </a:scene3d>
        </p:grpSpPr>
        <p:sp>
          <p:nvSpPr>
            <p:cNvPr id="12" name="11 Elipse"/>
            <p:cNvSpPr/>
            <p:nvPr/>
          </p:nvSpPr>
          <p:spPr>
            <a:xfrm>
              <a:off x="4832415" y="2580251"/>
              <a:ext cx="3988056" cy="3657060"/>
            </a:xfrm>
            <a:prstGeom prst="ellipse">
              <a:avLst/>
            </a:prstGeom>
            <a:solidFill>
              <a:srgbClr val="0033CC"/>
            </a:solidFill>
            <a:ln>
              <a:solidFill>
                <a:srgbClr val="0033CC"/>
              </a:solidFill>
            </a:ln>
            <a:sp3d prstMaterial="plastic">
              <a:bevelT w="120900" h="88900"/>
              <a:bevelB w="88900" h="31750" prst="angle"/>
            </a:sp3d>
          </p:spPr>
          <p:style>
            <a:lnRef idx="0">
              <a:scrgbClr r="0" g="0" b="0"/>
            </a:lnRef>
            <a:fillRef idx="3">
              <a:scrgbClr r="0" g="0" b="0"/>
            </a:fillRef>
            <a:effectRef idx="2">
              <a:schemeClr val="accent4">
                <a:hueOff val="-2232385"/>
                <a:satOff val="13449"/>
                <a:lumOff val="1078"/>
                <a:alphaOff val="0"/>
              </a:schemeClr>
            </a:effectRef>
            <a:fontRef idx="minor">
              <a:schemeClr val="lt1"/>
            </a:fontRef>
          </p:style>
        </p:sp>
        <p:sp>
          <p:nvSpPr>
            <p:cNvPr id="13" name="Elipse 4"/>
            <p:cNvSpPr/>
            <p:nvPr/>
          </p:nvSpPr>
          <p:spPr>
            <a:xfrm>
              <a:off x="5521822" y="4055418"/>
              <a:ext cx="2683677" cy="50467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3600" kern="1200" dirty="0" smtClean="0">
                  <a:latin typeface="Berlin Sans FB Demi" panose="020E0802020502020306" pitchFamily="34" charset="0"/>
                </a:rPr>
                <a:t>Mental </a:t>
              </a:r>
              <a:endParaRPr lang="es-ES" sz="3600" kern="1200" dirty="0">
                <a:latin typeface="Berlin Sans FB Demi" panose="020E0802020502020306" pitchFamily="34" charset="0"/>
              </a:endParaRPr>
            </a:p>
          </p:txBody>
        </p:sp>
      </p:grpSp>
      <p:grpSp>
        <p:nvGrpSpPr>
          <p:cNvPr id="14" name="13 Grupo"/>
          <p:cNvGrpSpPr/>
          <p:nvPr/>
        </p:nvGrpSpPr>
        <p:grpSpPr>
          <a:xfrm>
            <a:off x="5292080" y="118219"/>
            <a:ext cx="3240000" cy="3240000"/>
            <a:chOff x="2405610" y="3410980"/>
            <a:chExt cx="2372274" cy="1453100"/>
          </a:xfrm>
          <a:scene3d>
            <a:camera prst="orthographicFront"/>
            <a:lightRig rig="flat" dir="t"/>
          </a:scene3d>
        </p:grpSpPr>
        <p:sp>
          <p:nvSpPr>
            <p:cNvPr id="15" name="14 Elipse"/>
            <p:cNvSpPr/>
            <p:nvPr/>
          </p:nvSpPr>
          <p:spPr>
            <a:xfrm>
              <a:off x="2405610" y="3410980"/>
              <a:ext cx="2372274" cy="1453100"/>
            </a:xfrm>
            <a:prstGeom prst="ellipse">
              <a:avLst/>
            </a:prstGeom>
            <a:solidFill>
              <a:srgbClr val="00CC66"/>
            </a:solidFill>
            <a:ln>
              <a:solidFill>
                <a:srgbClr val="00CC66"/>
              </a:solidFill>
            </a:ln>
            <a:sp3d prstMaterial="plastic">
              <a:bevelT w="120900" h="88900"/>
              <a:bevelB w="88900" h="31750" prst="angle"/>
            </a:sp3d>
          </p:spPr>
          <p:style>
            <a:lnRef idx="0">
              <a:scrgbClr r="0" g="0" b="0"/>
            </a:lnRef>
            <a:fillRef idx="3">
              <a:scrgbClr r="0" g="0" b="0"/>
            </a:fillRef>
            <a:effectRef idx="2">
              <a:schemeClr val="accent4">
                <a:hueOff val="-3348577"/>
                <a:satOff val="20174"/>
                <a:lumOff val="1617"/>
                <a:alphaOff val="0"/>
              </a:schemeClr>
            </a:effectRef>
            <a:fontRef idx="minor">
              <a:schemeClr val="lt1"/>
            </a:fontRef>
          </p:style>
        </p:sp>
        <p:sp>
          <p:nvSpPr>
            <p:cNvPr id="16" name="Elipse 4"/>
            <p:cNvSpPr/>
            <p:nvPr/>
          </p:nvSpPr>
          <p:spPr>
            <a:xfrm>
              <a:off x="2820890" y="3996803"/>
              <a:ext cx="1574086" cy="26155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3200" b="1" kern="1200" dirty="0" smtClean="0">
                  <a:latin typeface="Berlin Sans FB Demi" panose="020E0802020502020306" pitchFamily="34" charset="0"/>
                </a:rPr>
                <a:t>Emocional</a:t>
              </a:r>
              <a:r>
                <a:rPr lang="es-ES" sz="2800" b="1" kern="1200" dirty="0" smtClean="0">
                  <a:latin typeface="Berlin Sans FB Demi" panose="020E0802020502020306" pitchFamily="34" charset="0"/>
                </a:rPr>
                <a:t> </a:t>
              </a:r>
              <a:endParaRPr lang="es-ES" sz="2800" b="1" kern="1200" dirty="0">
                <a:latin typeface="Berlin Sans FB Demi" panose="020E0802020502020306" pitchFamily="34" charset="0"/>
              </a:endParaRPr>
            </a:p>
          </p:txBody>
        </p:sp>
      </p:grpSp>
      <p:grpSp>
        <p:nvGrpSpPr>
          <p:cNvPr id="17" name="16 Grupo"/>
          <p:cNvGrpSpPr/>
          <p:nvPr/>
        </p:nvGrpSpPr>
        <p:grpSpPr>
          <a:xfrm>
            <a:off x="5292080" y="3501368"/>
            <a:ext cx="3240000" cy="3240000"/>
            <a:chOff x="7261143" y="4677984"/>
            <a:chExt cx="1559328" cy="1559328"/>
          </a:xfrm>
          <a:scene3d>
            <a:camera prst="orthographicFront"/>
            <a:lightRig rig="flat" dir="t"/>
          </a:scene3d>
        </p:grpSpPr>
        <p:sp>
          <p:nvSpPr>
            <p:cNvPr id="18" name="17 Elipse"/>
            <p:cNvSpPr/>
            <p:nvPr/>
          </p:nvSpPr>
          <p:spPr>
            <a:xfrm>
              <a:off x="7261143" y="4677984"/>
              <a:ext cx="1559328" cy="1559328"/>
            </a:xfrm>
            <a:prstGeom prst="ellipse">
              <a:avLst/>
            </a:prstGeom>
            <a:solidFill>
              <a:srgbClr val="7030A0"/>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4464770"/>
                <a:satOff val="26899"/>
                <a:lumOff val="2156"/>
                <a:alphaOff val="0"/>
              </a:schemeClr>
            </a:effectRef>
            <a:fontRef idx="minor">
              <a:schemeClr val="lt1"/>
            </a:fontRef>
          </p:style>
        </p:sp>
        <p:sp>
          <p:nvSpPr>
            <p:cNvPr id="19" name="Elipse 4"/>
            <p:cNvSpPr/>
            <p:nvPr/>
          </p:nvSpPr>
          <p:spPr>
            <a:xfrm>
              <a:off x="7489502" y="5067816"/>
              <a:ext cx="1102611" cy="77966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s-ES" sz="3600" kern="1200" dirty="0" smtClean="0">
                  <a:latin typeface="Berlin Sans FB Demi" panose="020E0802020502020306" pitchFamily="34" charset="0"/>
                </a:rPr>
                <a:t>Propósito</a:t>
              </a:r>
              <a:endParaRPr lang="es-ES" sz="3600" kern="1200" dirty="0">
                <a:latin typeface="Berlin Sans FB Demi" panose="020E0802020502020306" pitchFamily="34" charset="0"/>
              </a:endParaRPr>
            </a:p>
          </p:txBody>
        </p:sp>
      </p:grpSp>
    </p:spTree>
    <p:extLst>
      <p:ext uri="{BB962C8B-B14F-4D97-AF65-F5344CB8AC3E}">
        <p14:creationId xmlns:p14="http://schemas.microsoft.com/office/powerpoint/2010/main" val="26138010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780928"/>
            <a:ext cx="8229600" cy="1143000"/>
          </a:xfrm>
          <a:solidFill>
            <a:schemeClr val="tx2">
              <a:lumMod val="60000"/>
              <a:lumOff val="40000"/>
            </a:schemeClr>
          </a:solidFill>
          <a:ln>
            <a:solidFill>
              <a:schemeClr val="tx2">
                <a:lumMod val="60000"/>
                <a:lumOff val="40000"/>
              </a:schemeClr>
            </a:solidFill>
          </a:ln>
        </p:spPr>
        <p:txBody>
          <a:bodyPr>
            <a:normAutofit/>
          </a:bodyPr>
          <a:lstStyle/>
          <a:p>
            <a:pPr algn="ctr"/>
            <a:r>
              <a:rPr lang="es-CO" sz="5400" dirty="0" smtClean="0">
                <a:ln w="28575">
                  <a:solidFill>
                    <a:schemeClr val="bg1"/>
                  </a:solidFill>
                </a:ln>
                <a:solidFill>
                  <a:schemeClr val="bg1"/>
                </a:solidFill>
                <a:latin typeface="Bradley Hand ITC" panose="03070402050302030203" pitchFamily="66" charset="0"/>
              </a:rPr>
              <a:t>Quién soy?</a:t>
            </a:r>
            <a:endParaRPr lang="es-CO" sz="5400" dirty="0">
              <a:ln w="28575">
                <a:solidFill>
                  <a:schemeClr val="bg1"/>
                </a:solidFill>
              </a:ln>
              <a:solidFill>
                <a:schemeClr val="bg1"/>
              </a:solidFill>
              <a:latin typeface="Bradley Hand ITC" panose="03070402050302030203" pitchFamily="66"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6735173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061864"/>
            <a:ext cx="8229600" cy="1143000"/>
          </a:xfrm>
        </p:spPr>
        <p:txBody>
          <a:bodyPr>
            <a:noAutofit/>
          </a:bodyPr>
          <a:lstStyle/>
          <a:p>
            <a:r>
              <a:rPr lang="es-CO" dirty="0" smtClean="0">
                <a:solidFill>
                  <a:srgbClr val="000099"/>
                </a:solidFill>
                <a:latin typeface="Berlin Sans FB Demi" panose="020E0802020502020306" pitchFamily="34" charset="0"/>
              </a:rPr>
              <a:t>Sobreviviente de </a:t>
            </a:r>
            <a:r>
              <a:rPr lang="es-CO" dirty="0" err="1" smtClean="0">
                <a:solidFill>
                  <a:srgbClr val="000099"/>
                </a:solidFill>
                <a:latin typeface="Berlin Sans FB Demi" panose="020E0802020502020306" pitchFamily="34" charset="0"/>
              </a:rPr>
              <a:t>bullying</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4" y="3082736"/>
            <a:ext cx="2478782" cy="2360232"/>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648" y="3717032"/>
            <a:ext cx="2867025" cy="1590675"/>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0921159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845840"/>
            <a:ext cx="8229600" cy="1143000"/>
          </a:xfrm>
        </p:spPr>
        <p:txBody>
          <a:bodyPr>
            <a:noAutofit/>
          </a:bodyPr>
          <a:lstStyle/>
          <a:p>
            <a:r>
              <a:rPr lang="es-CO" dirty="0" smtClean="0">
                <a:solidFill>
                  <a:srgbClr val="000099"/>
                </a:solidFill>
                <a:latin typeface="Berlin Sans FB Demi" panose="020E0802020502020306" pitchFamily="34" charset="0"/>
              </a:rPr>
              <a:t>Baja autoestima</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y depresión. </a:t>
            </a:r>
            <a:endParaRPr lang="es-CO" dirty="0">
              <a:solidFill>
                <a:srgbClr val="000099"/>
              </a:solidFill>
              <a:latin typeface="Berlin Sans FB Demi" panose="020E0802020502020306" pitchFamily="34" charset="0"/>
            </a:endParaRPr>
          </a:p>
        </p:txBody>
      </p:sp>
      <p:pic>
        <p:nvPicPr>
          <p:cNvPr id="5" name="4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7704" y="3861048"/>
            <a:ext cx="2295525" cy="1990725"/>
          </a:xfrm>
        </p:spPr>
      </p:pic>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681389"/>
            <a:ext cx="2457450" cy="1857375"/>
          </a:xfrm>
          <a:prstGeom prst="rect">
            <a:avLst/>
          </a:prstGeom>
        </p:spPr>
      </p:pic>
      <p:pic>
        <p:nvPicPr>
          <p:cNvPr id="8" name="7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0418186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5562580"/>
            <a:ext cx="8136904" cy="962764"/>
          </a:xfrm>
        </p:spPr>
        <p:txBody>
          <a:bodyPr>
            <a:normAutofit/>
          </a:bodyPr>
          <a:lstStyle/>
          <a:p>
            <a:r>
              <a:rPr lang="es-CO" sz="3300" dirty="0" smtClean="0">
                <a:solidFill>
                  <a:srgbClr val="000099"/>
                </a:solidFill>
                <a:latin typeface="Berlin Sans FB Demi" panose="020E0802020502020306" pitchFamily="34" charset="0"/>
              </a:rPr>
              <a:t>  AÑO 1993</a:t>
            </a:r>
            <a:endParaRPr lang="es-CO" sz="3300" dirty="0">
              <a:solidFill>
                <a:srgbClr val="000099"/>
              </a:solidFill>
              <a:latin typeface="Berlin Sans FB Demi" panose="020E0802020502020306" pitchFamily="34" charset="0"/>
            </a:endParaRPr>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7744" y="1759251"/>
            <a:ext cx="2448272" cy="3613965"/>
          </a:xfrm>
        </p:spPr>
      </p:pic>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5966" y="1730211"/>
            <a:ext cx="4096512" cy="3617976"/>
          </a:xfrm>
          <a:prstGeom prst="rect">
            <a:avLst/>
          </a:prstGeom>
        </p:spPr>
      </p:pic>
      <p:pic>
        <p:nvPicPr>
          <p:cNvPr id="8" name="7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1772816"/>
            <a:ext cx="1648624" cy="3532766"/>
          </a:xfrm>
          <a:prstGeom prst="rect">
            <a:avLst/>
          </a:prstGeom>
        </p:spPr>
      </p:pic>
      <p:pic>
        <p:nvPicPr>
          <p:cNvPr id="9" name="8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03188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62670"/>
            <a:ext cx="8229600" cy="2218258"/>
          </a:xfrm>
        </p:spPr>
        <p:txBody>
          <a:bodyPr>
            <a:normAutofit/>
          </a:bodyPr>
          <a:lstStyle/>
          <a:p>
            <a:r>
              <a:rPr lang="es-CO" dirty="0" smtClean="0">
                <a:solidFill>
                  <a:srgbClr val="000099"/>
                </a:solidFill>
                <a:latin typeface="Berlin Sans FB Demi" panose="020E0802020502020306" pitchFamily="34" charset="0"/>
              </a:rPr>
              <a:t>Desarrollé de un trastorno de la alimentación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3024035"/>
            <a:ext cx="3267447" cy="2174337"/>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2962887"/>
            <a:ext cx="2808312" cy="2340260"/>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6130854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211960" y="1484784"/>
            <a:ext cx="4191635" cy="3312368"/>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1680" y="548680"/>
            <a:ext cx="1728192" cy="5457751"/>
          </a:xfrm>
          <a:prstGeom prst="rect">
            <a:avLst/>
          </a:prstGeom>
        </p:spPr>
      </p:pic>
      <p:sp>
        <p:nvSpPr>
          <p:cNvPr id="6" name="5 CuadroTexto"/>
          <p:cNvSpPr txBox="1"/>
          <p:nvPr/>
        </p:nvSpPr>
        <p:spPr>
          <a:xfrm>
            <a:off x="1115616" y="6237312"/>
            <a:ext cx="2088232" cy="523220"/>
          </a:xfrm>
          <a:prstGeom prst="rect">
            <a:avLst/>
          </a:prstGeom>
          <a:noFill/>
        </p:spPr>
        <p:txBody>
          <a:bodyPr wrap="square" rtlCol="0">
            <a:spAutoFit/>
          </a:bodyPr>
          <a:lstStyle/>
          <a:p>
            <a:pPr algn="ctr"/>
            <a:r>
              <a:rPr lang="es-CO" sz="2800" dirty="0" err="1" smtClean="0">
                <a:solidFill>
                  <a:srgbClr val="000099"/>
                </a:solidFill>
                <a:latin typeface="Berlin Sans FB Demi" panose="020E0802020502020306" pitchFamily="34" charset="0"/>
              </a:rPr>
              <a:t>Prom</a:t>
            </a:r>
            <a:r>
              <a:rPr lang="es-CO" sz="2800" dirty="0" smtClean="0">
                <a:solidFill>
                  <a:srgbClr val="000099"/>
                </a:solidFill>
                <a:latin typeface="Berlin Sans FB Demi" panose="020E0802020502020306" pitchFamily="34" charset="0"/>
              </a:rPr>
              <a:t> 1994 </a:t>
            </a:r>
            <a:endParaRPr lang="es-CO" sz="2800" dirty="0">
              <a:solidFill>
                <a:srgbClr val="000099"/>
              </a:solidFill>
              <a:latin typeface="Berlin Sans FB Demi" panose="020E0802020502020306" pitchFamily="34" charset="0"/>
            </a:endParaRPr>
          </a:p>
        </p:txBody>
      </p:sp>
      <p:sp>
        <p:nvSpPr>
          <p:cNvPr id="7" name="6 CuadroTexto"/>
          <p:cNvSpPr txBox="1"/>
          <p:nvPr/>
        </p:nvSpPr>
        <p:spPr>
          <a:xfrm>
            <a:off x="3471973" y="6188070"/>
            <a:ext cx="5616624" cy="523220"/>
          </a:xfrm>
          <a:prstGeom prst="rect">
            <a:avLst/>
          </a:prstGeom>
          <a:noFill/>
        </p:spPr>
        <p:txBody>
          <a:bodyPr wrap="square" rtlCol="0">
            <a:spAutoFit/>
          </a:bodyPr>
          <a:lstStyle/>
          <a:p>
            <a:pPr algn="ctr"/>
            <a:r>
              <a:rPr lang="es-CO" sz="2800" dirty="0" smtClean="0">
                <a:solidFill>
                  <a:srgbClr val="000099"/>
                </a:solidFill>
                <a:latin typeface="Berlin Sans FB Demi" panose="020E0802020502020306" pitchFamily="34" charset="0"/>
              </a:rPr>
              <a:t>Universidad  </a:t>
            </a:r>
            <a:endParaRPr lang="es-CO" sz="2800" dirty="0">
              <a:solidFill>
                <a:srgbClr val="000099"/>
              </a:solidFill>
              <a:latin typeface="Berlin Sans FB Demi" panose="020E0802020502020306" pitchFamily="34" charset="0"/>
            </a:endParaRPr>
          </a:p>
        </p:txBody>
      </p:sp>
    </p:spTree>
    <p:extLst>
      <p:ext uri="{BB962C8B-B14F-4D97-AF65-F5344CB8AC3E}">
        <p14:creationId xmlns:p14="http://schemas.microsoft.com/office/powerpoint/2010/main" val="143630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8101" y="1052736"/>
            <a:ext cx="7307798" cy="4525963"/>
          </a:xfrm>
        </p:spPr>
      </p:pic>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1336315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O"/>
          </a:p>
        </p:txBody>
      </p:sp>
      <p:pic>
        <p:nvPicPr>
          <p:cNvPr id="5" name="4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9792" y="1124744"/>
            <a:ext cx="3707273" cy="4525963"/>
          </a:xfr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7592786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7674" y="1349413"/>
            <a:ext cx="5862638" cy="4023803"/>
          </a:xfrm>
        </p:spPr>
      </p:pic>
      <p:sp>
        <p:nvSpPr>
          <p:cNvPr id="4" name="3 Título"/>
          <p:cNvSpPr>
            <a:spLocks noGrp="1"/>
          </p:cNvSpPr>
          <p:nvPr>
            <p:ph type="title"/>
          </p:nvPr>
        </p:nvSpPr>
        <p:spPr/>
        <p:txBody>
          <a:bodyPr/>
          <a:lstStyle/>
          <a:p>
            <a:endParaRPr lang="es-CO"/>
          </a:p>
        </p:txBody>
      </p:sp>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8584030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BEBA8EAE-BF5A-486C-A8C5-ECC9F3942E4B}">
                <a14:imgProps xmlns:a14="http://schemas.microsoft.com/office/drawing/2010/main">
                  <a14:imgLayer r:embed="rId3">
                    <a14:imgEffect>
                      <a14:colorTemperature colorTemp="47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580651" y="1196752"/>
            <a:ext cx="6087693" cy="4427413"/>
          </a:xfrm>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9454100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92494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Por todo esto ahora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22663767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463031"/>
            <a:ext cx="7772400" cy="1470025"/>
          </a:xfrm>
        </p:spPr>
        <p:txBody>
          <a:bodyPr/>
          <a:lstStyle/>
          <a:p>
            <a:r>
              <a:rPr lang="es-CO" dirty="0" smtClean="0">
                <a:solidFill>
                  <a:srgbClr val="000099"/>
                </a:solidFill>
                <a:latin typeface="Berlin Sans FB Demi" panose="020E0802020502020306" pitchFamily="34" charset="0"/>
              </a:rPr>
              <a:t>Soy Médico y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Coach de Bienestar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6" name="5 Imagen"/>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97004"/>
                    </a14:imgEffect>
                    <a14:imgEffect>
                      <a14:artisticPencilGrayscale/>
                    </a14:imgEffect>
                  </a14:imgLayer>
                </a14:imgProps>
              </a:ext>
              <a:ext uri="{28A0092B-C50C-407E-A947-70E740481C1C}">
                <a14:useLocalDpi xmlns:a14="http://schemas.microsoft.com/office/drawing/2010/main" val="0"/>
              </a:ext>
            </a:extLst>
          </a:blip>
          <a:stretch>
            <a:fillRect/>
          </a:stretch>
        </p:blipFill>
        <p:spPr>
          <a:xfrm rot="4384319">
            <a:off x="884236" y="116739"/>
            <a:ext cx="2841056" cy="3427778"/>
          </a:xfrm>
          <a:prstGeom prst="rect">
            <a:avLst/>
          </a:prstGeom>
          <a:noFill/>
          <a:ln>
            <a:noFill/>
          </a:ln>
        </p:spPr>
      </p:pic>
      <p:pic>
        <p:nvPicPr>
          <p:cNvPr id="7" name="6 Imagen"/>
          <p:cNvPicPr>
            <a:picLocks noChangeAspect="1"/>
          </p:cNvPicPr>
          <p:nvPr/>
        </p:nvPicPr>
        <p:blipFill>
          <a:blip r:embed="rId5" cstate="print">
            <a:extLst>
              <a:ext uri="{BEBA8EAE-BF5A-486C-A8C5-ECC9F3942E4B}">
                <a14:imgProps xmlns:a14="http://schemas.microsoft.com/office/drawing/2010/main">
                  <a14:imgLayer r:embed="rId6">
                    <a14:imgEffect>
                      <a14:backgroundRemoval t="658" b="100000" l="0" r="100000">
                        <a14:foregroundMark x1="6333" y1="49737" x2="29111" y2="46447"/>
                        <a14:foregroundMark x1="29556" y1="24342" x2="53667" y2="27105"/>
                        <a14:foregroundMark x1="48556" y1="50789" x2="55111" y2="52500"/>
                        <a14:foregroundMark x1="78778" y1="51842" x2="95444" y2="48553"/>
                        <a14:foregroundMark x1="85667" y1="94211" x2="82889" y2="63421"/>
                        <a14:foregroundMark x1="51778" y1="93158" x2="51778" y2="66711"/>
                        <a14:foregroundMark x1="24000" y1="93158" x2="24000" y2="65658"/>
                        <a14:foregroundMark x1="10000" y1="92105" x2="7222" y2="68421"/>
                        <a14:foregroundMark x1="38778" y1="93158" x2="42556" y2="66184"/>
                        <a14:foregroundMark x1="71778" y1="92632" x2="68556" y2="67237"/>
                      </a14:backgroundRemoval>
                    </a14:imgEffect>
                    <a14:imgEffect>
                      <a14:artisticPencilSketch/>
                    </a14:imgEffect>
                  </a14:imgLayer>
                </a14:imgProps>
              </a:ext>
              <a:ext uri="{28A0092B-C50C-407E-A947-70E740481C1C}">
                <a14:useLocalDpi xmlns:a14="http://schemas.microsoft.com/office/drawing/2010/main" val="0"/>
              </a:ext>
            </a:extLst>
          </a:blip>
          <a:stretch>
            <a:fillRect/>
          </a:stretch>
        </p:blipFill>
        <p:spPr>
          <a:xfrm>
            <a:off x="2360464" y="4406677"/>
            <a:ext cx="1821767" cy="1538381"/>
          </a:xfrm>
          <a:prstGeom prst="rect">
            <a:avLst/>
          </a:prstGeom>
        </p:spPr>
      </p:pic>
      <p:pic>
        <p:nvPicPr>
          <p:cNvPr id="8" name="7 Imagen"/>
          <p:cNvPicPr>
            <a:picLocks noChangeAspect="1"/>
          </p:cNvPicPr>
          <p:nvPr/>
        </p:nvPicPr>
        <p:blipFill>
          <a:blip r:embed="rId7" cstate="print">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5220072" y="4437112"/>
            <a:ext cx="1507946" cy="1507946"/>
          </a:xfrm>
          <a:prstGeom prst="rect">
            <a:avLst/>
          </a:prstGeom>
        </p:spPr>
      </p:pic>
      <p:pic>
        <p:nvPicPr>
          <p:cNvPr id="9" name="8 Imagen"/>
          <p:cNvPicPr>
            <a:picLocks noChangeAspect="1"/>
          </p:cNvPicPr>
          <p:nvPr/>
        </p:nvPicPr>
        <p:blipFill>
          <a:blip r:embed="rId9" cstate="print">
            <a:extLst>
              <a:ext uri="{BEBA8EAE-BF5A-486C-A8C5-ECC9F3942E4B}">
                <a14:imgProps xmlns:a14="http://schemas.microsoft.com/office/drawing/2010/main">
                  <a14:imgLayer r:embed="rId10">
                    <a14:imgEffect>
                      <a14:artisticPencilSketch/>
                    </a14:imgEffect>
                  </a14:imgLayer>
                </a14:imgProps>
              </a:ext>
              <a:ext uri="{28A0092B-C50C-407E-A947-70E740481C1C}">
                <a14:useLocalDpi xmlns:a14="http://schemas.microsoft.com/office/drawing/2010/main" val="0"/>
              </a:ext>
            </a:extLst>
          </a:blip>
          <a:stretch>
            <a:fillRect/>
          </a:stretch>
        </p:blipFill>
        <p:spPr>
          <a:xfrm>
            <a:off x="6869130" y="836712"/>
            <a:ext cx="1760803" cy="1516247"/>
          </a:xfrm>
          <a:prstGeom prst="rect">
            <a:avLst/>
          </a:prstGeom>
        </p:spPr>
      </p:pic>
    </p:spTree>
    <p:extLst>
      <p:ext uri="{BB962C8B-B14F-4D97-AF65-F5344CB8AC3E}">
        <p14:creationId xmlns:p14="http://schemas.microsoft.com/office/powerpoint/2010/main" val="6627903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391023"/>
            <a:ext cx="7772400" cy="1470025"/>
          </a:xfrm>
        </p:spPr>
        <p:txBody>
          <a:bodyPr/>
          <a:lstStyle/>
          <a:p>
            <a:r>
              <a:rPr lang="es-CO" dirty="0" smtClean="0">
                <a:solidFill>
                  <a:srgbClr val="000099"/>
                </a:solidFill>
                <a:latin typeface="Berlin Sans FB Demi" panose="020E0802020502020306" pitchFamily="34" charset="0"/>
              </a:rPr>
              <a:t>Sanando desde las heridas sanadas </a:t>
            </a:r>
            <a:endParaRPr lang="es-CO" dirty="0">
              <a:solidFill>
                <a:srgbClr val="000099"/>
              </a:solidFill>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6623328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060848"/>
            <a:ext cx="7772400" cy="2664296"/>
          </a:xfrm>
        </p:spPr>
        <p:txBody>
          <a:bodyPr>
            <a:normAutofit fontScale="90000"/>
          </a:bodyPr>
          <a:lstStyle/>
          <a:p>
            <a:r>
              <a:rPr lang="es-CO" dirty="0">
                <a:solidFill>
                  <a:srgbClr val="000099"/>
                </a:solidFill>
                <a:latin typeface="Berlin Sans FB Demi" panose="020E0802020502020306" pitchFamily="34" charset="0"/>
              </a:rPr>
              <a:t>M</a:t>
            </a:r>
            <a:r>
              <a:rPr lang="es-CO" dirty="0" smtClean="0">
                <a:solidFill>
                  <a:srgbClr val="000099"/>
                </a:solidFill>
                <a:latin typeface="Berlin Sans FB Demi" panose="020E0802020502020306" pitchFamily="34" charset="0"/>
              </a:rPr>
              <a:t>e dedico a acompañar y ayudar a las personas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a vivir  con bienestar,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alineados con su propósito vida.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42801343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8640"/>
            <a:ext cx="8229600" cy="6048672"/>
          </a:xfrm>
        </p:spPr>
        <p:txBody>
          <a:bodyPr>
            <a:noAutofit/>
          </a:bodyPr>
          <a:lstStyle/>
          <a:p>
            <a:r>
              <a:rPr lang="es-CO" sz="3200" dirty="0" smtClean="0">
                <a:solidFill>
                  <a:srgbClr val="000099"/>
                </a:solidFill>
                <a:effectLst/>
                <a:latin typeface="Berlin Sans FB Demi" panose="020E0802020502020306" pitchFamily="34" charset="0"/>
              </a:rPr>
              <a:t/>
            </a:r>
            <a:br>
              <a:rPr lang="es-CO" sz="3200" dirty="0" smtClean="0">
                <a:solidFill>
                  <a:srgbClr val="000099"/>
                </a:solidFill>
                <a:effectLst/>
                <a:latin typeface="Berlin Sans FB Demi" panose="020E0802020502020306" pitchFamily="34" charset="0"/>
              </a:rPr>
            </a:br>
            <a:r>
              <a:rPr lang="es-CO" sz="3200" dirty="0" smtClean="0">
                <a:solidFill>
                  <a:srgbClr val="000099"/>
                </a:solidFill>
                <a:effectLst/>
                <a:latin typeface="Berlin Sans FB Demi" panose="020E0802020502020306" pitchFamily="34" charset="0"/>
              </a:rPr>
              <a:t>La felicidad no es un fin, </a:t>
            </a:r>
            <a:br>
              <a:rPr lang="es-CO" sz="3200" dirty="0" smtClean="0">
                <a:solidFill>
                  <a:srgbClr val="000099"/>
                </a:solidFill>
                <a:effectLst/>
                <a:latin typeface="Berlin Sans FB Demi" panose="020E0802020502020306" pitchFamily="34" charset="0"/>
              </a:rPr>
            </a:br>
            <a:r>
              <a:rPr lang="es-CO" sz="3200" dirty="0" smtClean="0">
                <a:solidFill>
                  <a:srgbClr val="000099"/>
                </a:solidFill>
                <a:effectLst/>
                <a:latin typeface="Berlin Sans FB Demi" panose="020E0802020502020306" pitchFamily="34" charset="0"/>
              </a:rPr>
              <a:t>es un camino. </a:t>
            </a:r>
            <a:br>
              <a:rPr lang="es-CO" sz="3200" dirty="0" smtClean="0">
                <a:solidFill>
                  <a:srgbClr val="000099"/>
                </a:solidFill>
                <a:effectLst/>
                <a:latin typeface="Berlin Sans FB Demi" panose="020E0802020502020306" pitchFamily="34" charset="0"/>
              </a:rPr>
            </a:br>
            <a:r>
              <a:rPr lang="es-CO" sz="3200" dirty="0" smtClean="0">
                <a:solidFill>
                  <a:srgbClr val="000099"/>
                </a:solidFill>
                <a:effectLst/>
                <a:latin typeface="Berlin Sans FB Demi" panose="020E0802020502020306" pitchFamily="34" charset="0"/>
              </a:rPr>
              <a:t/>
            </a:r>
            <a:br>
              <a:rPr lang="es-CO" sz="3200" dirty="0" smtClean="0">
                <a:solidFill>
                  <a:srgbClr val="000099"/>
                </a:solidFill>
                <a:effectLst/>
                <a:latin typeface="Berlin Sans FB Demi" panose="020E0802020502020306" pitchFamily="34" charset="0"/>
              </a:rPr>
            </a:br>
            <a:r>
              <a:rPr lang="es-CO" sz="3200" dirty="0" smtClean="0">
                <a:solidFill>
                  <a:srgbClr val="000099"/>
                </a:solidFill>
                <a:effectLst/>
                <a:latin typeface="Berlin Sans FB Demi" panose="020E0802020502020306" pitchFamily="34" charset="0"/>
              </a:rPr>
              <a:t>sembrar semillas,</a:t>
            </a:r>
            <a:br>
              <a:rPr lang="es-CO" sz="3200" dirty="0" smtClean="0">
                <a:solidFill>
                  <a:srgbClr val="000099"/>
                </a:solidFill>
                <a:effectLst/>
                <a:latin typeface="Berlin Sans FB Demi" panose="020E0802020502020306" pitchFamily="34" charset="0"/>
              </a:rPr>
            </a:br>
            <a:r>
              <a:rPr lang="es-CO" sz="3200" dirty="0" smtClean="0">
                <a:solidFill>
                  <a:srgbClr val="000099"/>
                </a:solidFill>
                <a:effectLst/>
                <a:latin typeface="Berlin Sans FB Demi" panose="020E0802020502020306" pitchFamily="34" charset="0"/>
              </a:rPr>
              <a:t>semillas de empatía, </a:t>
            </a:r>
            <a:br>
              <a:rPr lang="es-CO" sz="3200" dirty="0" smtClean="0">
                <a:solidFill>
                  <a:srgbClr val="000099"/>
                </a:solidFill>
                <a:effectLst/>
                <a:latin typeface="Berlin Sans FB Demi" panose="020E0802020502020306" pitchFamily="34" charset="0"/>
              </a:rPr>
            </a:br>
            <a:r>
              <a:rPr lang="es-CO" sz="3200" dirty="0" smtClean="0">
                <a:solidFill>
                  <a:srgbClr val="000099"/>
                </a:solidFill>
                <a:effectLst/>
                <a:latin typeface="Berlin Sans FB Demi" panose="020E0802020502020306" pitchFamily="34" charset="0"/>
              </a:rPr>
              <a:t>semillas de </a:t>
            </a:r>
            <a:r>
              <a:rPr lang="es-CO" sz="3200" dirty="0" err="1" smtClean="0">
                <a:solidFill>
                  <a:srgbClr val="000099"/>
                </a:solidFill>
                <a:effectLst/>
                <a:latin typeface="Berlin Sans FB Demi" panose="020E0802020502020306" pitchFamily="34" charset="0"/>
              </a:rPr>
              <a:t>resiliencia</a:t>
            </a:r>
            <a:r>
              <a:rPr lang="es-CO" sz="3200" dirty="0" smtClean="0">
                <a:solidFill>
                  <a:srgbClr val="000099"/>
                </a:solidFill>
                <a:effectLst/>
                <a:latin typeface="Berlin Sans FB Demi" panose="020E0802020502020306" pitchFamily="34" charset="0"/>
              </a:rPr>
              <a:t>, </a:t>
            </a:r>
            <a:br>
              <a:rPr lang="es-CO" sz="3200" dirty="0" smtClean="0">
                <a:solidFill>
                  <a:srgbClr val="000099"/>
                </a:solidFill>
                <a:effectLst/>
                <a:latin typeface="Berlin Sans FB Demi" panose="020E0802020502020306" pitchFamily="34" charset="0"/>
              </a:rPr>
            </a:br>
            <a:r>
              <a:rPr lang="es-CO" sz="3200" dirty="0" smtClean="0">
                <a:solidFill>
                  <a:srgbClr val="000099"/>
                </a:solidFill>
                <a:effectLst/>
                <a:latin typeface="Berlin Sans FB Demi" panose="020E0802020502020306" pitchFamily="34" charset="0"/>
              </a:rPr>
              <a:t> aceptación, </a:t>
            </a:r>
            <a:br>
              <a:rPr lang="es-CO" sz="3200" dirty="0" smtClean="0">
                <a:solidFill>
                  <a:srgbClr val="000099"/>
                </a:solidFill>
                <a:effectLst/>
                <a:latin typeface="Berlin Sans FB Demi" panose="020E0802020502020306" pitchFamily="34" charset="0"/>
              </a:rPr>
            </a:br>
            <a:r>
              <a:rPr lang="es-CO" sz="3200" dirty="0" smtClean="0">
                <a:solidFill>
                  <a:srgbClr val="000099"/>
                </a:solidFill>
                <a:effectLst/>
                <a:latin typeface="Berlin Sans FB Demi" panose="020E0802020502020306" pitchFamily="34" charset="0"/>
              </a:rPr>
              <a:t>empoderamiento,</a:t>
            </a:r>
            <a:br>
              <a:rPr lang="es-CO" sz="3200" dirty="0" smtClean="0">
                <a:solidFill>
                  <a:srgbClr val="000099"/>
                </a:solidFill>
                <a:effectLst/>
                <a:latin typeface="Berlin Sans FB Demi" panose="020E0802020502020306" pitchFamily="34" charset="0"/>
              </a:rPr>
            </a:br>
            <a:r>
              <a:rPr lang="es-CO" sz="3200" dirty="0" smtClean="0">
                <a:solidFill>
                  <a:srgbClr val="000099"/>
                </a:solidFill>
                <a:effectLst/>
                <a:latin typeface="Berlin Sans FB Demi" panose="020E0802020502020306" pitchFamily="34" charset="0"/>
              </a:rPr>
              <a:t>semillas de motivación </a:t>
            </a:r>
            <a:br>
              <a:rPr lang="es-CO" sz="3200" dirty="0" smtClean="0">
                <a:solidFill>
                  <a:srgbClr val="000099"/>
                </a:solidFill>
                <a:effectLst/>
                <a:latin typeface="Berlin Sans FB Demi" panose="020E0802020502020306" pitchFamily="34" charset="0"/>
              </a:rPr>
            </a:br>
            <a:r>
              <a:rPr lang="es-CO" sz="3200" dirty="0" smtClean="0">
                <a:solidFill>
                  <a:srgbClr val="000099"/>
                </a:solidFill>
                <a:effectLst/>
                <a:latin typeface="Berlin Sans FB Demi" panose="020E0802020502020306" pitchFamily="34" charset="0"/>
              </a:rPr>
              <a:t>y de consciencia.</a:t>
            </a:r>
            <a:endParaRPr lang="es-CO" sz="3200"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732052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4106503333"/>
              </p:ext>
            </p:extLst>
          </p:nvPr>
        </p:nvGraphicFramePr>
        <p:xfrm>
          <a:off x="-540568" y="518017"/>
          <a:ext cx="8820472"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5" name="14 Grupo"/>
          <p:cNvGrpSpPr/>
          <p:nvPr/>
        </p:nvGrpSpPr>
        <p:grpSpPr>
          <a:xfrm>
            <a:off x="4716017" y="4869160"/>
            <a:ext cx="4176463" cy="864096"/>
            <a:chOff x="4644008" y="5157192"/>
            <a:chExt cx="4176463" cy="864096"/>
          </a:xfrm>
        </p:grpSpPr>
        <p:sp>
          <p:nvSpPr>
            <p:cNvPr id="7" name="6 Flecha derecha"/>
            <p:cNvSpPr/>
            <p:nvPr/>
          </p:nvSpPr>
          <p:spPr>
            <a:xfrm rot="10800000">
              <a:off x="4644008" y="5157192"/>
              <a:ext cx="4176463" cy="864096"/>
            </a:xfrm>
            <a:prstGeom prst="rightArrow">
              <a:avLst>
                <a:gd name="adj1" fmla="val 6282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8" name="7 CuadroTexto"/>
            <p:cNvSpPr txBox="1"/>
            <p:nvPr/>
          </p:nvSpPr>
          <p:spPr>
            <a:xfrm>
              <a:off x="5508104" y="5445224"/>
              <a:ext cx="3168352" cy="338554"/>
            </a:xfrm>
            <a:prstGeom prst="rect">
              <a:avLst/>
            </a:prstGeom>
            <a:noFill/>
          </p:spPr>
          <p:txBody>
            <a:bodyPr wrap="square" rtlCol="0">
              <a:spAutoFit/>
            </a:bodyPr>
            <a:lstStyle/>
            <a:p>
              <a:r>
                <a:rPr lang="es-CO" sz="1600" b="1" dirty="0">
                  <a:solidFill>
                    <a:prstClr val="white"/>
                  </a:solidFill>
                </a:rPr>
                <a:t>Medicina, </a:t>
              </a:r>
              <a:r>
                <a:rPr lang="es-CO" sz="1600" b="1" dirty="0" smtClean="0">
                  <a:solidFill>
                    <a:prstClr val="white"/>
                  </a:solidFill>
                </a:rPr>
                <a:t>Nutrición</a:t>
              </a:r>
              <a:r>
                <a:rPr lang="es-CO" sz="1600" b="1" dirty="0">
                  <a:solidFill>
                    <a:prstClr val="white"/>
                  </a:solidFill>
                </a:rPr>
                <a:t>, Deporte  </a:t>
              </a:r>
            </a:p>
          </p:txBody>
        </p:sp>
      </p:grpSp>
      <p:grpSp>
        <p:nvGrpSpPr>
          <p:cNvPr id="16" name="15 Grupo"/>
          <p:cNvGrpSpPr/>
          <p:nvPr/>
        </p:nvGrpSpPr>
        <p:grpSpPr>
          <a:xfrm>
            <a:off x="4788023" y="3501008"/>
            <a:ext cx="4032449" cy="864096"/>
            <a:chOff x="4788023" y="3501008"/>
            <a:chExt cx="4032449" cy="864096"/>
          </a:xfrm>
        </p:grpSpPr>
        <p:sp>
          <p:nvSpPr>
            <p:cNvPr id="9" name="8 Flecha derecha"/>
            <p:cNvSpPr/>
            <p:nvPr/>
          </p:nvSpPr>
          <p:spPr>
            <a:xfrm rot="10800000">
              <a:off x="4788023" y="3501008"/>
              <a:ext cx="4032447" cy="864096"/>
            </a:xfrm>
            <a:prstGeom prst="rightArrow">
              <a:avLst>
                <a:gd name="adj1" fmla="val 6282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12" name="11 CuadroTexto"/>
            <p:cNvSpPr txBox="1"/>
            <p:nvPr/>
          </p:nvSpPr>
          <p:spPr>
            <a:xfrm>
              <a:off x="5652120" y="3640668"/>
              <a:ext cx="3168352" cy="584775"/>
            </a:xfrm>
            <a:prstGeom prst="rect">
              <a:avLst/>
            </a:prstGeom>
            <a:noFill/>
          </p:spPr>
          <p:txBody>
            <a:bodyPr wrap="square" rtlCol="0">
              <a:spAutoFit/>
            </a:bodyPr>
            <a:lstStyle/>
            <a:p>
              <a:pPr algn="ctr"/>
              <a:r>
                <a:rPr lang="es-CO" sz="1600" b="1" dirty="0">
                  <a:solidFill>
                    <a:prstClr val="white"/>
                  </a:solidFill>
                </a:rPr>
                <a:t>Inteligencia emocional  </a:t>
              </a:r>
            </a:p>
            <a:p>
              <a:pPr algn="ctr"/>
              <a:r>
                <a:rPr lang="es-CO" sz="1600" b="1" dirty="0" err="1">
                  <a:solidFill>
                    <a:prstClr val="white"/>
                  </a:solidFill>
                </a:rPr>
                <a:t>Biodescodificación</a:t>
              </a:r>
              <a:r>
                <a:rPr lang="es-CO" sz="1600" b="1" dirty="0">
                  <a:solidFill>
                    <a:prstClr val="white"/>
                  </a:solidFill>
                </a:rPr>
                <a:t> </a:t>
              </a:r>
            </a:p>
          </p:txBody>
        </p:sp>
      </p:grpSp>
      <p:grpSp>
        <p:nvGrpSpPr>
          <p:cNvPr id="17" name="16 Grupo"/>
          <p:cNvGrpSpPr/>
          <p:nvPr/>
        </p:nvGrpSpPr>
        <p:grpSpPr>
          <a:xfrm>
            <a:off x="5004047" y="2348881"/>
            <a:ext cx="3816425" cy="864096"/>
            <a:chOff x="5004047" y="2348881"/>
            <a:chExt cx="3816425" cy="864096"/>
          </a:xfrm>
        </p:grpSpPr>
        <p:sp>
          <p:nvSpPr>
            <p:cNvPr id="10" name="9 Flecha derecha"/>
            <p:cNvSpPr/>
            <p:nvPr/>
          </p:nvSpPr>
          <p:spPr>
            <a:xfrm rot="10800000">
              <a:off x="5004047" y="2348881"/>
              <a:ext cx="3816423" cy="864096"/>
            </a:xfrm>
            <a:prstGeom prst="rightArrow">
              <a:avLst>
                <a:gd name="adj1" fmla="val 6282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13" name="12 CuadroTexto"/>
            <p:cNvSpPr txBox="1"/>
            <p:nvPr/>
          </p:nvSpPr>
          <p:spPr>
            <a:xfrm>
              <a:off x="5652120" y="2484185"/>
              <a:ext cx="3168352" cy="584775"/>
            </a:xfrm>
            <a:prstGeom prst="rect">
              <a:avLst/>
            </a:prstGeom>
            <a:noFill/>
          </p:spPr>
          <p:txBody>
            <a:bodyPr wrap="square" rtlCol="0">
              <a:spAutoFit/>
            </a:bodyPr>
            <a:lstStyle/>
            <a:p>
              <a:pPr algn="ctr"/>
              <a:r>
                <a:rPr lang="es-CO" sz="1600" b="1" dirty="0">
                  <a:solidFill>
                    <a:prstClr val="white"/>
                  </a:solidFill>
                </a:rPr>
                <a:t>Coaching, PNL, </a:t>
              </a:r>
              <a:r>
                <a:rPr lang="es-CO" sz="1600" b="1" dirty="0" smtClean="0">
                  <a:solidFill>
                    <a:prstClr val="white"/>
                  </a:solidFill>
                </a:rPr>
                <a:t> </a:t>
              </a:r>
              <a:r>
                <a:rPr lang="es-CO" sz="1600" b="1" dirty="0" err="1" smtClean="0">
                  <a:solidFill>
                    <a:prstClr val="white"/>
                  </a:solidFill>
                </a:rPr>
                <a:t>Mindset</a:t>
              </a:r>
              <a:endParaRPr lang="es-CO" sz="1600" b="1" dirty="0">
                <a:solidFill>
                  <a:prstClr val="white"/>
                </a:solidFill>
              </a:endParaRPr>
            </a:p>
            <a:p>
              <a:pPr algn="ctr"/>
              <a:r>
                <a:rPr lang="es-CO" sz="1600" b="1" dirty="0" err="1">
                  <a:solidFill>
                    <a:prstClr val="white"/>
                  </a:solidFill>
                </a:rPr>
                <a:t>Autobservación</a:t>
              </a:r>
              <a:r>
                <a:rPr lang="es-CO" sz="1600" b="1" dirty="0">
                  <a:solidFill>
                    <a:prstClr val="white"/>
                  </a:solidFill>
                </a:rPr>
                <a:t> AONC  </a:t>
              </a:r>
            </a:p>
          </p:txBody>
        </p:sp>
      </p:grpSp>
      <p:grpSp>
        <p:nvGrpSpPr>
          <p:cNvPr id="18" name="17 Grupo"/>
          <p:cNvGrpSpPr/>
          <p:nvPr/>
        </p:nvGrpSpPr>
        <p:grpSpPr>
          <a:xfrm>
            <a:off x="4932039" y="1124745"/>
            <a:ext cx="3888431" cy="864096"/>
            <a:chOff x="4932039" y="1124745"/>
            <a:chExt cx="3888431" cy="864096"/>
          </a:xfrm>
        </p:grpSpPr>
        <p:sp>
          <p:nvSpPr>
            <p:cNvPr id="11" name="10 Flecha derecha"/>
            <p:cNvSpPr/>
            <p:nvPr/>
          </p:nvSpPr>
          <p:spPr>
            <a:xfrm rot="10800000">
              <a:off x="4932039" y="1124745"/>
              <a:ext cx="3888431" cy="864096"/>
            </a:xfrm>
            <a:prstGeom prst="rightArrow">
              <a:avLst>
                <a:gd name="adj1" fmla="val 6282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14" name="13 CuadroTexto"/>
            <p:cNvSpPr txBox="1"/>
            <p:nvPr/>
          </p:nvSpPr>
          <p:spPr>
            <a:xfrm>
              <a:off x="5364088" y="1268760"/>
              <a:ext cx="3384376" cy="584775"/>
            </a:xfrm>
            <a:prstGeom prst="rect">
              <a:avLst/>
            </a:prstGeom>
            <a:noFill/>
          </p:spPr>
          <p:txBody>
            <a:bodyPr wrap="square" rtlCol="0">
              <a:spAutoFit/>
            </a:bodyPr>
            <a:lstStyle/>
            <a:p>
              <a:pPr algn="ctr"/>
              <a:r>
                <a:rPr lang="es-CO" sz="1600" b="1" dirty="0" smtClean="0">
                  <a:solidFill>
                    <a:prstClr val="white"/>
                  </a:solidFill>
                </a:rPr>
                <a:t>Consciencia, vivir  </a:t>
              </a:r>
              <a:r>
                <a:rPr lang="es-CO" sz="1600" b="1" dirty="0">
                  <a:solidFill>
                    <a:prstClr val="white"/>
                  </a:solidFill>
                </a:rPr>
                <a:t>presente </a:t>
              </a:r>
            </a:p>
            <a:p>
              <a:pPr algn="ctr"/>
              <a:r>
                <a:rPr lang="es-CO" sz="1600" b="1" dirty="0" smtClean="0">
                  <a:solidFill>
                    <a:prstClr val="white"/>
                  </a:solidFill>
                </a:rPr>
                <a:t> </a:t>
              </a:r>
              <a:r>
                <a:rPr lang="es-CO" sz="1600" b="1" dirty="0" err="1" smtClean="0">
                  <a:solidFill>
                    <a:prstClr val="white"/>
                  </a:solidFill>
                </a:rPr>
                <a:t>mindfullness</a:t>
              </a:r>
              <a:r>
                <a:rPr lang="es-CO" sz="1600" b="1" dirty="0" smtClean="0">
                  <a:solidFill>
                    <a:prstClr val="white"/>
                  </a:solidFill>
                </a:rPr>
                <a:t>,  propósito   </a:t>
              </a:r>
              <a:endParaRPr lang="es-CO" sz="1600" b="1" dirty="0">
                <a:solidFill>
                  <a:prstClr val="white"/>
                </a:solidFill>
              </a:endParaRPr>
            </a:p>
          </p:txBody>
        </p:sp>
      </p:grpSp>
      <p:pic>
        <p:nvPicPr>
          <p:cNvPr id="19" name="18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746997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2449374686"/>
              </p:ext>
            </p:extLst>
          </p:nvPr>
        </p:nvGraphicFramePr>
        <p:xfrm>
          <a:off x="107505" y="476672"/>
          <a:ext cx="8820472"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3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0499814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1735937684"/>
              </p:ext>
            </p:extLst>
          </p:nvPr>
        </p:nvGraphicFramePr>
        <p:xfrm>
          <a:off x="107505" y="476672"/>
          <a:ext cx="8820472"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3 Grupo"/>
          <p:cNvGrpSpPr/>
          <p:nvPr/>
        </p:nvGrpSpPr>
        <p:grpSpPr>
          <a:xfrm>
            <a:off x="4572000" y="764704"/>
            <a:ext cx="4176463" cy="864096"/>
            <a:chOff x="4644008" y="5157192"/>
            <a:chExt cx="4176463" cy="864096"/>
          </a:xfrm>
        </p:grpSpPr>
        <p:sp>
          <p:nvSpPr>
            <p:cNvPr id="5" name="4 Flecha derecha"/>
            <p:cNvSpPr/>
            <p:nvPr/>
          </p:nvSpPr>
          <p:spPr>
            <a:xfrm rot="10800000">
              <a:off x="4644008" y="5157192"/>
              <a:ext cx="4176463" cy="864096"/>
            </a:xfrm>
            <a:prstGeom prst="rightArrow">
              <a:avLst>
                <a:gd name="adj1" fmla="val 6282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7" name="6 CuadroTexto"/>
            <p:cNvSpPr txBox="1"/>
            <p:nvPr/>
          </p:nvSpPr>
          <p:spPr>
            <a:xfrm>
              <a:off x="4905222" y="5445224"/>
              <a:ext cx="3771234" cy="338554"/>
            </a:xfrm>
            <a:prstGeom prst="rect">
              <a:avLst/>
            </a:prstGeom>
            <a:noFill/>
          </p:spPr>
          <p:txBody>
            <a:bodyPr wrap="square" rtlCol="0">
              <a:spAutoFit/>
            </a:bodyPr>
            <a:lstStyle/>
            <a:p>
              <a:r>
                <a:rPr lang="es-CO" sz="1600" b="1" dirty="0" smtClean="0">
                  <a:solidFill>
                    <a:prstClr val="white"/>
                  </a:solidFill>
                </a:rPr>
                <a:t>Dietas, cirugías, “fórmulas mágicas”   </a:t>
              </a:r>
              <a:endParaRPr lang="es-CO" sz="1600" b="1" dirty="0">
                <a:solidFill>
                  <a:prstClr val="white"/>
                </a:solidFill>
              </a:endParaRPr>
            </a:p>
          </p:txBody>
        </p:sp>
      </p:grpSp>
      <p:grpSp>
        <p:nvGrpSpPr>
          <p:cNvPr id="8" name="7 Grupo"/>
          <p:cNvGrpSpPr/>
          <p:nvPr/>
        </p:nvGrpSpPr>
        <p:grpSpPr>
          <a:xfrm>
            <a:off x="4788024" y="1700808"/>
            <a:ext cx="4032449" cy="864096"/>
            <a:chOff x="4788023" y="3501008"/>
            <a:chExt cx="4032449" cy="864096"/>
          </a:xfrm>
        </p:grpSpPr>
        <p:sp>
          <p:nvSpPr>
            <p:cNvPr id="9" name="8 Flecha derecha"/>
            <p:cNvSpPr/>
            <p:nvPr/>
          </p:nvSpPr>
          <p:spPr>
            <a:xfrm rot="10800000">
              <a:off x="4788023" y="3501008"/>
              <a:ext cx="4032447" cy="864096"/>
            </a:xfrm>
            <a:prstGeom prst="rightArrow">
              <a:avLst>
                <a:gd name="adj1" fmla="val 6282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10" name="9 CuadroTexto"/>
            <p:cNvSpPr txBox="1"/>
            <p:nvPr/>
          </p:nvSpPr>
          <p:spPr>
            <a:xfrm>
              <a:off x="5030866" y="3640668"/>
              <a:ext cx="3789606" cy="584775"/>
            </a:xfrm>
            <a:prstGeom prst="rect">
              <a:avLst/>
            </a:prstGeom>
            <a:noFill/>
          </p:spPr>
          <p:txBody>
            <a:bodyPr wrap="square" rtlCol="0">
              <a:spAutoFit/>
            </a:bodyPr>
            <a:lstStyle/>
            <a:p>
              <a:pPr algn="ctr"/>
              <a:r>
                <a:rPr lang="es-CO" sz="1600" b="1" dirty="0" smtClean="0">
                  <a:solidFill>
                    <a:prstClr val="white"/>
                  </a:solidFill>
                </a:rPr>
                <a:t>Confort </a:t>
              </a:r>
              <a:r>
                <a:rPr lang="es-CO" sz="1600" b="1" dirty="0" err="1" smtClean="0">
                  <a:solidFill>
                    <a:prstClr val="white"/>
                  </a:solidFill>
                </a:rPr>
                <a:t>Food</a:t>
              </a:r>
              <a:r>
                <a:rPr lang="es-CO" sz="1600" b="1" dirty="0" smtClean="0">
                  <a:solidFill>
                    <a:prstClr val="white"/>
                  </a:solidFill>
                </a:rPr>
                <a:t>, libros de autoayuda, </a:t>
              </a:r>
            </a:p>
            <a:p>
              <a:pPr algn="ctr"/>
              <a:r>
                <a:rPr lang="es-CO" sz="1600" b="1" dirty="0" smtClean="0">
                  <a:solidFill>
                    <a:prstClr val="white"/>
                  </a:solidFill>
                </a:rPr>
                <a:t>Grupos de apoyo  </a:t>
              </a:r>
              <a:endParaRPr lang="es-CO" sz="1600" b="1" dirty="0">
                <a:solidFill>
                  <a:prstClr val="white"/>
                </a:solidFill>
              </a:endParaRPr>
            </a:p>
          </p:txBody>
        </p:sp>
      </p:grpSp>
      <p:grpSp>
        <p:nvGrpSpPr>
          <p:cNvPr id="11" name="10 Grupo"/>
          <p:cNvGrpSpPr/>
          <p:nvPr/>
        </p:nvGrpSpPr>
        <p:grpSpPr>
          <a:xfrm>
            <a:off x="4716016" y="2780928"/>
            <a:ext cx="3816423" cy="864096"/>
            <a:chOff x="5004047" y="2348881"/>
            <a:chExt cx="3816423" cy="864096"/>
          </a:xfrm>
        </p:grpSpPr>
        <p:sp>
          <p:nvSpPr>
            <p:cNvPr id="12" name="11 Flecha derecha"/>
            <p:cNvSpPr/>
            <p:nvPr/>
          </p:nvSpPr>
          <p:spPr>
            <a:xfrm rot="10800000">
              <a:off x="5004047" y="2348881"/>
              <a:ext cx="3816423" cy="864096"/>
            </a:xfrm>
            <a:prstGeom prst="rightArrow">
              <a:avLst>
                <a:gd name="adj1" fmla="val 6282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13" name="12 CuadroTexto"/>
            <p:cNvSpPr txBox="1"/>
            <p:nvPr/>
          </p:nvSpPr>
          <p:spPr>
            <a:xfrm>
              <a:off x="5572679" y="2484184"/>
              <a:ext cx="3168352" cy="584775"/>
            </a:xfrm>
            <a:prstGeom prst="rect">
              <a:avLst/>
            </a:prstGeom>
            <a:noFill/>
          </p:spPr>
          <p:txBody>
            <a:bodyPr wrap="square" rtlCol="0">
              <a:spAutoFit/>
            </a:bodyPr>
            <a:lstStyle/>
            <a:p>
              <a:pPr algn="ctr"/>
              <a:r>
                <a:rPr lang="es-CO" sz="1600" b="1" dirty="0" smtClean="0">
                  <a:solidFill>
                    <a:prstClr val="white"/>
                  </a:solidFill>
                </a:rPr>
                <a:t>Cambios de rutinas,</a:t>
              </a:r>
            </a:p>
            <a:p>
              <a:pPr algn="ctr"/>
              <a:r>
                <a:rPr lang="es-CO" sz="1600" b="1" dirty="0" smtClean="0">
                  <a:solidFill>
                    <a:prstClr val="white"/>
                  </a:solidFill>
                </a:rPr>
                <a:t>grupos de apoyo </a:t>
              </a:r>
              <a:endParaRPr lang="es-CO" sz="1600" b="1" dirty="0">
                <a:solidFill>
                  <a:prstClr val="white"/>
                </a:solidFill>
              </a:endParaRPr>
            </a:p>
          </p:txBody>
        </p:sp>
      </p:grpSp>
      <p:grpSp>
        <p:nvGrpSpPr>
          <p:cNvPr id="14" name="13 Grupo"/>
          <p:cNvGrpSpPr/>
          <p:nvPr/>
        </p:nvGrpSpPr>
        <p:grpSpPr>
          <a:xfrm>
            <a:off x="4572000" y="3861048"/>
            <a:ext cx="3888431" cy="864096"/>
            <a:chOff x="4932039" y="1124745"/>
            <a:chExt cx="3888431" cy="864096"/>
          </a:xfrm>
        </p:grpSpPr>
        <p:sp>
          <p:nvSpPr>
            <p:cNvPr id="15" name="14 Flecha derecha"/>
            <p:cNvSpPr/>
            <p:nvPr/>
          </p:nvSpPr>
          <p:spPr>
            <a:xfrm rot="10800000">
              <a:off x="4932039" y="1124745"/>
              <a:ext cx="3888431" cy="864096"/>
            </a:xfrm>
            <a:prstGeom prst="rightArrow">
              <a:avLst>
                <a:gd name="adj1" fmla="val 6282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16" name="15 CuadroTexto"/>
            <p:cNvSpPr txBox="1"/>
            <p:nvPr/>
          </p:nvSpPr>
          <p:spPr>
            <a:xfrm>
              <a:off x="5148063" y="1268760"/>
              <a:ext cx="3672407" cy="584775"/>
            </a:xfrm>
            <a:prstGeom prst="rect">
              <a:avLst/>
            </a:prstGeom>
            <a:noFill/>
          </p:spPr>
          <p:txBody>
            <a:bodyPr wrap="square" rtlCol="0">
              <a:spAutoFit/>
            </a:bodyPr>
            <a:lstStyle/>
            <a:p>
              <a:pPr algn="ctr"/>
              <a:r>
                <a:rPr lang="es-CO" sz="1600" b="1" dirty="0" smtClean="0">
                  <a:solidFill>
                    <a:prstClr val="white"/>
                  </a:solidFill>
                </a:rPr>
                <a:t>Consciencia del ser, vivir el ahora </a:t>
              </a:r>
            </a:p>
            <a:p>
              <a:pPr algn="ctr"/>
              <a:r>
                <a:rPr lang="es-CO" sz="1600" b="1" dirty="0" smtClean="0">
                  <a:solidFill>
                    <a:prstClr val="white"/>
                  </a:solidFill>
                </a:rPr>
                <a:t>Conexión con el propósito   </a:t>
              </a:r>
              <a:endParaRPr lang="es-CO" sz="1600" b="1" dirty="0">
                <a:solidFill>
                  <a:prstClr val="white"/>
                </a:solidFill>
              </a:endParaRPr>
            </a:p>
          </p:txBody>
        </p:sp>
      </p:grpSp>
      <p:pic>
        <p:nvPicPr>
          <p:cNvPr id="17" name="16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16826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18864" y="504056"/>
            <a:ext cx="8229600" cy="5445224"/>
          </a:xfrm>
        </p:spPr>
        <p:txBody>
          <a:bodyPr>
            <a:noAutofit/>
          </a:bodyPr>
          <a:lstStyle/>
          <a:p>
            <a:r>
              <a:rPr lang="es-CO" sz="2800" dirty="0" smtClean="0">
                <a:solidFill>
                  <a:srgbClr val="000099"/>
                </a:solidFill>
                <a:effectLst/>
                <a:latin typeface="Berlin Sans FB Demi" panose="020E0802020502020306" pitchFamily="34" charset="0"/>
              </a:rPr>
              <a:t>La vida ha sido mi gran maestra </a:t>
            </a:r>
            <a:r>
              <a:rPr lang="es-CO" sz="2800" dirty="0">
                <a:solidFill>
                  <a:srgbClr val="000099"/>
                </a:solidFill>
                <a:latin typeface="Berlin Sans FB Demi" panose="020E0802020502020306" pitchFamily="34" charset="0"/>
              </a:rPr>
              <a:t/>
            </a:r>
            <a:br>
              <a:rPr lang="es-CO" sz="2800" dirty="0">
                <a:solidFill>
                  <a:srgbClr val="000099"/>
                </a:solidFill>
                <a:latin typeface="Berlin Sans FB Demi" panose="020E0802020502020306" pitchFamily="34" charset="0"/>
              </a:rPr>
            </a:br>
            <a:r>
              <a:rPr lang="es-CO" sz="2800" dirty="0" smtClean="0">
                <a:solidFill>
                  <a:srgbClr val="000099"/>
                </a:solidFill>
                <a:effectLst/>
                <a:latin typeface="Berlin Sans FB Demi" panose="020E0802020502020306" pitchFamily="34" charset="0"/>
              </a:rPr>
              <a:t>cada experiencia,</a:t>
            </a:r>
            <a:br>
              <a:rPr lang="es-CO" sz="2800" dirty="0" smtClean="0">
                <a:solidFill>
                  <a:srgbClr val="000099"/>
                </a:solidFill>
                <a:effectLst/>
                <a:latin typeface="Berlin Sans FB Demi" panose="020E0802020502020306" pitchFamily="34" charset="0"/>
              </a:rPr>
            </a:br>
            <a:r>
              <a:rPr lang="es-CO" sz="2800" dirty="0" smtClean="0">
                <a:solidFill>
                  <a:srgbClr val="000099"/>
                </a:solidFill>
                <a:effectLst/>
                <a:latin typeface="Berlin Sans FB Demi" panose="020E0802020502020306" pitchFamily="34" charset="0"/>
              </a:rPr>
              <a:t> agradable o no agradable me ha regalado </a:t>
            </a:r>
            <a:br>
              <a:rPr lang="es-CO" sz="2800" dirty="0" smtClean="0">
                <a:solidFill>
                  <a:srgbClr val="000099"/>
                </a:solidFill>
                <a:effectLst/>
                <a:latin typeface="Berlin Sans FB Demi" panose="020E0802020502020306" pitchFamily="34" charset="0"/>
              </a:rPr>
            </a:br>
            <a:r>
              <a:rPr lang="es-CO" sz="2800" dirty="0" smtClean="0">
                <a:solidFill>
                  <a:srgbClr val="000099"/>
                </a:solidFill>
                <a:effectLst/>
                <a:latin typeface="Berlin Sans FB Demi" panose="020E0802020502020306" pitchFamily="34" charset="0"/>
              </a:rPr>
              <a:t>una visión única e</a:t>
            </a:r>
            <a:br>
              <a:rPr lang="es-CO" sz="2800" dirty="0" smtClean="0">
                <a:solidFill>
                  <a:srgbClr val="000099"/>
                </a:solidFill>
                <a:effectLst/>
                <a:latin typeface="Berlin Sans FB Demi" panose="020E0802020502020306" pitchFamily="34" charset="0"/>
              </a:rPr>
            </a:br>
            <a:r>
              <a:rPr lang="es-CO" sz="2800" dirty="0" smtClean="0">
                <a:solidFill>
                  <a:srgbClr val="000099"/>
                </a:solidFill>
                <a:effectLst/>
                <a:latin typeface="Berlin Sans FB Demi" panose="020E0802020502020306" pitchFamily="34" charset="0"/>
              </a:rPr>
              <a:t> irrepetible de la integralidad de Ser. </a:t>
            </a:r>
            <a:br>
              <a:rPr lang="es-CO" sz="2800" dirty="0" smtClean="0">
                <a:solidFill>
                  <a:srgbClr val="000099"/>
                </a:solidFill>
                <a:effectLst/>
                <a:latin typeface="Berlin Sans FB Demi" panose="020E0802020502020306" pitchFamily="34" charset="0"/>
              </a:rPr>
            </a:br>
            <a:r>
              <a:rPr lang="es-CO" sz="2800" dirty="0" smtClean="0">
                <a:solidFill>
                  <a:srgbClr val="000099"/>
                </a:solidFill>
                <a:effectLst/>
                <a:latin typeface="Berlin Sans FB Demi" panose="020E0802020502020306" pitchFamily="34" charset="0"/>
              </a:rPr>
              <a:t/>
            </a:r>
            <a:br>
              <a:rPr lang="es-CO" sz="2800" dirty="0" smtClean="0">
                <a:solidFill>
                  <a:srgbClr val="000099"/>
                </a:solidFill>
                <a:effectLst/>
                <a:latin typeface="Berlin Sans FB Demi" panose="020E0802020502020306" pitchFamily="34" charset="0"/>
              </a:rPr>
            </a:br>
            <a:r>
              <a:rPr lang="es-CO" sz="2800" dirty="0" smtClean="0">
                <a:solidFill>
                  <a:srgbClr val="000099"/>
                </a:solidFill>
                <a:effectLst/>
                <a:latin typeface="Berlin Sans FB Demi" panose="020E0802020502020306" pitchFamily="34" charset="0"/>
              </a:rPr>
              <a:t>“el sanador sana desde la herida sanada”  </a:t>
            </a:r>
            <a:br>
              <a:rPr lang="es-CO" sz="2800" dirty="0" smtClean="0">
                <a:solidFill>
                  <a:srgbClr val="000099"/>
                </a:solidFill>
                <a:effectLst/>
                <a:latin typeface="Berlin Sans FB Demi" panose="020E0802020502020306" pitchFamily="34" charset="0"/>
              </a:rPr>
            </a:br>
            <a:r>
              <a:rPr lang="es-CO" sz="2800" dirty="0" smtClean="0">
                <a:solidFill>
                  <a:srgbClr val="000099"/>
                </a:solidFill>
                <a:effectLst/>
                <a:latin typeface="Berlin Sans FB Demi" panose="020E0802020502020306" pitchFamily="34" charset="0"/>
              </a:rPr>
              <a:t> todos somos sanadores,</a:t>
            </a:r>
            <a:br>
              <a:rPr lang="es-CO" sz="2800" dirty="0" smtClean="0">
                <a:solidFill>
                  <a:srgbClr val="000099"/>
                </a:solidFill>
                <a:effectLst/>
                <a:latin typeface="Berlin Sans FB Demi" panose="020E0802020502020306" pitchFamily="34" charset="0"/>
              </a:rPr>
            </a:br>
            <a:r>
              <a:rPr lang="es-CO" sz="2800" dirty="0" smtClean="0">
                <a:solidFill>
                  <a:srgbClr val="000099"/>
                </a:solidFill>
                <a:effectLst/>
                <a:latin typeface="Berlin Sans FB Demi" panose="020E0802020502020306" pitchFamily="34" charset="0"/>
              </a:rPr>
              <a:t> aprendemos y enseñamos </a:t>
            </a:r>
            <a:br>
              <a:rPr lang="es-CO" sz="2800" dirty="0" smtClean="0">
                <a:solidFill>
                  <a:srgbClr val="000099"/>
                </a:solidFill>
                <a:effectLst/>
                <a:latin typeface="Berlin Sans FB Demi" panose="020E0802020502020306" pitchFamily="34" charset="0"/>
              </a:rPr>
            </a:br>
            <a:r>
              <a:rPr lang="es-CO" sz="2800" dirty="0" smtClean="0">
                <a:solidFill>
                  <a:srgbClr val="000099"/>
                </a:solidFill>
                <a:effectLst/>
                <a:latin typeface="Berlin Sans FB Demi" panose="020E0802020502020306" pitchFamily="34" charset="0"/>
              </a:rPr>
              <a:t>desde las pruebas superadas. </a:t>
            </a:r>
            <a:br>
              <a:rPr lang="es-CO" sz="2800" dirty="0" smtClean="0">
                <a:solidFill>
                  <a:srgbClr val="000099"/>
                </a:solidFill>
                <a:effectLst/>
                <a:latin typeface="Berlin Sans FB Demi" panose="020E0802020502020306" pitchFamily="34" charset="0"/>
              </a:rPr>
            </a:br>
            <a:r>
              <a:rPr lang="es-CO" sz="2800" dirty="0" smtClean="0">
                <a:solidFill>
                  <a:srgbClr val="000099"/>
                </a:solidFill>
                <a:effectLst/>
                <a:latin typeface="Berlin Sans FB Demi" panose="020E0802020502020306" pitchFamily="34" charset="0"/>
              </a:rPr>
              <a:t>“todo está en perfecto orden y armonía”.</a:t>
            </a:r>
            <a:r>
              <a:rPr lang="es-CO" sz="1200" dirty="0" smtClean="0">
                <a:effectLst/>
              </a:rPr>
              <a:t/>
            </a:r>
            <a:br>
              <a:rPr lang="es-CO" sz="1200" dirty="0" smtClean="0">
                <a:effectLst/>
              </a:rPr>
            </a:br>
            <a:endParaRPr lang="es-CO" sz="12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6814639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rotWithShape="1">
          <a:blip r:embed="rId2">
            <a:extLst>
              <a:ext uri="{BEBA8EAE-BF5A-486C-A8C5-ECC9F3942E4B}">
                <a14:imgProps xmlns:a14="http://schemas.microsoft.com/office/drawing/2010/main">
                  <a14:imgLayer r:embed="rId3">
                    <a14:imgEffect>
                      <a14:artisticPencilSketch/>
                    </a14:imgEffect>
                    <a14:imgEffect>
                      <a14:colorTemperature colorTemp="7200"/>
                    </a14:imgEffect>
                  </a14:imgLayer>
                </a14:imgProps>
              </a:ext>
              <a:ext uri="{28A0092B-C50C-407E-A947-70E740481C1C}">
                <a14:useLocalDpi xmlns:a14="http://schemas.microsoft.com/office/drawing/2010/main" val="0"/>
              </a:ext>
            </a:extLst>
          </a:blip>
          <a:srcRect/>
          <a:stretch/>
        </p:blipFill>
        <p:spPr>
          <a:xfrm>
            <a:off x="635000" y="1076176"/>
            <a:ext cx="7874000" cy="3937000"/>
          </a:xfrm>
          <a:prstGeom prst="roundRect">
            <a:avLst/>
          </a:prstGeom>
        </p:spPr>
      </p:pic>
      <p:sp>
        <p:nvSpPr>
          <p:cNvPr id="2" name="1 Título"/>
          <p:cNvSpPr>
            <a:spLocks noGrp="1"/>
          </p:cNvSpPr>
          <p:nvPr>
            <p:ph type="ctrTitle"/>
          </p:nvPr>
        </p:nvSpPr>
        <p:spPr>
          <a:xfrm>
            <a:off x="685800" y="4581128"/>
            <a:ext cx="7772400" cy="1470025"/>
          </a:xfrm>
        </p:spPr>
        <p:txBody>
          <a:bodyPr/>
          <a:lstStyle/>
          <a:p>
            <a:r>
              <a:rPr lang="es-CO" dirty="0">
                <a:solidFill>
                  <a:srgbClr val="000099"/>
                </a:solidFill>
                <a:latin typeface="Berlin Sans FB Demi" panose="020E0802020502020306" pitchFamily="34" charset="0"/>
              </a:rPr>
              <a:t>O</a:t>
            </a:r>
            <a:r>
              <a:rPr lang="es-CO" dirty="0" smtClean="0">
                <a:solidFill>
                  <a:srgbClr val="000099"/>
                </a:solidFill>
                <a:latin typeface="Berlin Sans FB Demi" panose="020E0802020502020306" pitchFamily="34" charset="0"/>
              </a:rPr>
              <a:t> frustración?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97973741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996952"/>
            <a:ext cx="8229600" cy="1143000"/>
          </a:xfrm>
        </p:spPr>
        <p:txBody>
          <a:body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Mi propósito es…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6" name="5 Imagen"/>
          <p:cNvPicPr>
            <a:picLocks noChangeAspect="1"/>
          </p:cNvPicPr>
          <p:nvPr/>
        </p:nvPicPr>
        <p:blipFill>
          <a:blip r:embed="rId2">
            <a:duotone>
              <a:prstClr val="black"/>
              <a:schemeClr val="accent5">
                <a:tint val="45000"/>
                <a:satMod val="400000"/>
              </a:schemeClr>
            </a:duotone>
            <a:extLst>
              <a:ext uri="{BEBA8EAE-BF5A-486C-A8C5-ECC9F3942E4B}">
                <a14:imgProps xmlns:a14="http://schemas.microsoft.com/office/drawing/2010/main">
                  <a14:imgLayer r:embed="rId3">
                    <a14:imgEffect>
                      <a14:backgroundRemoval t="2273" b="89773" l="9742" r="89971">
                        <a14:foregroundMark x1="36676" y1="19886" x2="68481" y2="17045"/>
                        <a14:foregroundMark x1="54728" y1="25568" x2="59312" y2="22159"/>
                      </a14:backgroundRemoval>
                    </a14:imgEffect>
                    <a14:imgEffect>
                      <a14:artisticPaintBrush/>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rot="21003581">
            <a:off x="244057" y="825675"/>
            <a:ext cx="4432300" cy="4470400"/>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33137611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60040" y="4047207"/>
            <a:ext cx="7772400" cy="1758057"/>
          </a:xfrm>
        </p:spPr>
        <p:txBody>
          <a:bodyPr>
            <a:normAutofit/>
          </a:body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Sembrar semillas.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24" y="1311027"/>
            <a:ext cx="2947931" cy="2622029"/>
          </a:xfrm>
          <a:prstGeom prst="rect">
            <a:avLst/>
          </a:prstGeom>
        </p:spPr>
      </p:pic>
    </p:spTree>
    <p:extLst>
      <p:ext uri="{BB962C8B-B14F-4D97-AF65-F5344CB8AC3E}">
        <p14:creationId xmlns:p14="http://schemas.microsoft.com/office/powerpoint/2010/main" val="82453617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CO" dirty="0" smtClean="0">
                <a:solidFill>
                  <a:srgbClr val="000099"/>
                </a:solidFill>
                <a:latin typeface="Berlin Sans FB Demi" panose="020E0802020502020306" pitchFamily="34" charset="0"/>
              </a:rPr>
              <a:t>Ahora te pregunto </a:t>
            </a:r>
            <a:r>
              <a:rPr lang="es-CO" dirty="0" smtClean="0">
                <a:solidFill>
                  <a:srgbClr val="000099"/>
                </a:solidFill>
                <a:latin typeface="Berlin Sans FB Demi" panose="020E0802020502020306" pitchFamily="34" charset="0"/>
              </a:rPr>
              <a:t> </a:t>
            </a:r>
            <a:endParaRPr lang="es-CO" dirty="0">
              <a:solidFill>
                <a:srgbClr val="000099"/>
              </a:solidFill>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6062" y="3429000"/>
            <a:ext cx="1924050" cy="2371725"/>
          </a:xfrm>
          <a:prstGeom prst="rect">
            <a:avLst/>
          </a:prstGeom>
        </p:spPr>
      </p:pic>
    </p:spTree>
    <p:extLst>
      <p:ext uri="{BB962C8B-B14F-4D97-AF65-F5344CB8AC3E}">
        <p14:creationId xmlns:p14="http://schemas.microsoft.com/office/powerpoint/2010/main" val="66415566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030983"/>
            <a:ext cx="7772400" cy="1470025"/>
          </a:xfrm>
        </p:spPr>
        <p:txBody>
          <a:bodyPr/>
          <a:lstStyle/>
          <a:p>
            <a:r>
              <a:rPr lang="es-CO" dirty="0" smtClean="0">
                <a:solidFill>
                  <a:srgbClr val="000099"/>
                </a:solidFill>
                <a:latin typeface="Berlin Sans FB Demi" panose="020E0802020502020306" pitchFamily="34" charset="0"/>
              </a:rPr>
              <a:t> Eres una persona feliz?</a:t>
            </a:r>
            <a:endParaRPr lang="es-CO" dirty="0">
              <a:solidFill>
                <a:srgbClr val="000099"/>
              </a:solidFill>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16144" t="28535" r="21342" b="17101"/>
          <a:stretch/>
        </p:blipFill>
        <p:spPr>
          <a:xfrm flipH="1">
            <a:off x="2669066" y="3289385"/>
            <a:ext cx="3991166" cy="2313919"/>
          </a:xfrm>
          <a:prstGeom prst="rect">
            <a:avLst/>
          </a:prstGeom>
        </p:spPr>
      </p:pic>
    </p:spTree>
    <p:extLst>
      <p:ext uri="{BB962C8B-B14F-4D97-AF65-F5344CB8AC3E}">
        <p14:creationId xmlns:p14="http://schemas.microsoft.com/office/powerpoint/2010/main" val="124365384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346449"/>
            <a:ext cx="7772400" cy="1874639"/>
          </a:xfrm>
        </p:spPr>
        <p:txBody>
          <a:bodyPr>
            <a:normAutofit/>
          </a:bodyPr>
          <a:lstStyle/>
          <a:p>
            <a:r>
              <a:rPr lang="es-CO" dirty="0" smtClean="0">
                <a:solidFill>
                  <a:srgbClr val="000099"/>
                </a:solidFill>
                <a:latin typeface="Berlin Sans FB Demi" panose="020E0802020502020306" pitchFamily="34" charset="0"/>
              </a:rPr>
              <a:t> Cómo describirías las noticias del mundo?</a:t>
            </a:r>
            <a:endParaRPr lang="es-CO" dirty="0">
              <a:solidFill>
                <a:srgbClr val="000099"/>
              </a:solidFill>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99232964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1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627" y="5622541"/>
            <a:ext cx="1088013" cy="1052736"/>
          </a:xfrm>
          <a:prstGeom prst="flowChartAlternateProcess">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5200" y="2211080"/>
            <a:ext cx="2805000" cy="1938000"/>
          </a:xfrm>
          <a:prstGeom prst="rect">
            <a:avLst/>
          </a:prstGeom>
        </p:spPr>
      </p:pic>
      <p:pic>
        <p:nvPicPr>
          <p:cNvPr id="6" name="5 Imagen"/>
          <p:cNvPicPr>
            <a:picLocks noChangeAspect="1"/>
          </p:cNvPicPr>
          <p:nvPr/>
        </p:nvPicPr>
        <p:blipFill rotWithShape="1">
          <a:blip r:embed="rId4">
            <a:extLst>
              <a:ext uri="{28A0092B-C50C-407E-A947-70E740481C1C}">
                <a14:useLocalDpi xmlns:a14="http://schemas.microsoft.com/office/drawing/2010/main" val="0"/>
              </a:ext>
            </a:extLst>
          </a:blip>
          <a:srcRect b="4576"/>
          <a:stretch/>
        </p:blipFill>
        <p:spPr>
          <a:xfrm>
            <a:off x="3467252" y="5167683"/>
            <a:ext cx="2328884" cy="1501677"/>
          </a:xfrm>
          <a:prstGeom prst="rect">
            <a:avLst/>
          </a:prstGeom>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9631" y="178156"/>
            <a:ext cx="5680521" cy="3112615"/>
          </a:xfrm>
          <a:prstGeom prst="rect">
            <a:avLst/>
          </a:prstGeom>
        </p:spPr>
      </p:pic>
      <p:pic>
        <p:nvPicPr>
          <p:cNvPr id="8" name="7 Imagen"/>
          <p:cNvPicPr>
            <a:picLocks noChangeAspect="1"/>
          </p:cNvPicPr>
          <p:nvPr/>
        </p:nvPicPr>
        <p:blipFill rotWithShape="1">
          <a:blip r:embed="rId6" cstate="print">
            <a:extLst>
              <a:ext uri="{28A0092B-C50C-407E-A947-70E740481C1C}">
                <a14:useLocalDpi xmlns:a14="http://schemas.microsoft.com/office/drawing/2010/main" val="0"/>
              </a:ext>
            </a:extLst>
          </a:blip>
          <a:srcRect t="5974" r="3683"/>
          <a:stretch/>
        </p:blipFill>
        <p:spPr>
          <a:xfrm>
            <a:off x="3419872" y="3455250"/>
            <a:ext cx="2376264" cy="1546492"/>
          </a:xfrm>
          <a:prstGeom prst="rect">
            <a:avLst/>
          </a:prstGeom>
        </p:spPr>
      </p:pic>
      <p:pic>
        <p:nvPicPr>
          <p:cNvPr id="9" name="8 Imagen"/>
          <p:cNvPicPr>
            <a:picLocks noChangeAspect="1"/>
          </p:cNvPicPr>
          <p:nvPr/>
        </p:nvPicPr>
        <p:blipFill rotWithShape="1">
          <a:blip r:embed="rId7">
            <a:extLst>
              <a:ext uri="{28A0092B-C50C-407E-A947-70E740481C1C}">
                <a14:useLocalDpi xmlns:a14="http://schemas.microsoft.com/office/drawing/2010/main" val="0"/>
              </a:ext>
            </a:extLst>
          </a:blip>
          <a:srcRect l="2162" r="4133"/>
          <a:stretch/>
        </p:blipFill>
        <p:spPr>
          <a:xfrm>
            <a:off x="6015200" y="4340060"/>
            <a:ext cx="2805000" cy="2329300"/>
          </a:xfrm>
          <a:prstGeom prst="rect">
            <a:avLst/>
          </a:prstGeom>
          <a:noFill/>
          <a:ln>
            <a:noFill/>
          </a:ln>
        </p:spPr>
      </p:pic>
      <p:pic>
        <p:nvPicPr>
          <p:cNvPr id="10" name="9 Imagen"/>
          <p:cNvPicPr>
            <a:picLocks noChangeAspect="1"/>
          </p:cNvPicPr>
          <p:nvPr/>
        </p:nvPicPr>
        <p:blipFill rotWithShape="1">
          <a:blip r:embed="rId8" cstate="print">
            <a:extLst>
              <a:ext uri="{28A0092B-C50C-407E-A947-70E740481C1C}">
                <a14:useLocalDpi xmlns:a14="http://schemas.microsoft.com/office/drawing/2010/main" val="0"/>
              </a:ext>
            </a:extLst>
          </a:blip>
          <a:srcRect l="6446" r="6091"/>
          <a:stretch/>
        </p:blipFill>
        <p:spPr>
          <a:xfrm>
            <a:off x="1251431" y="5160055"/>
            <a:ext cx="1952417" cy="1509305"/>
          </a:xfrm>
          <a:prstGeom prst="rect">
            <a:avLst/>
          </a:prstGeom>
        </p:spPr>
      </p:pic>
      <p:pic>
        <p:nvPicPr>
          <p:cNvPr id="11" name="10 Imagen"/>
          <p:cNvPicPr>
            <a:picLocks noChangeAspect="1"/>
          </p:cNvPicPr>
          <p:nvPr/>
        </p:nvPicPr>
        <p:blipFill rotWithShape="1">
          <a:blip r:embed="rId9" cstate="print">
            <a:extLst>
              <a:ext uri="{28A0092B-C50C-407E-A947-70E740481C1C}">
                <a14:useLocalDpi xmlns:a14="http://schemas.microsoft.com/office/drawing/2010/main" val="0"/>
              </a:ext>
            </a:extLst>
          </a:blip>
          <a:srcRect l="8297" r="3918"/>
          <a:stretch/>
        </p:blipFill>
        <p:spPr>
          <a:xfrm>
            <a:off x="6000159" y="178156"/>
            <a:ext cx="2820041" cy="1807011"/>
          </a:xfrm>
          <a:prstGeom prst="rect">
            <a:avLst/>
          </a:prstGeom>
        </p:spPr>
      </p:pic>
      <p:pic>
        <p:nvPicPr>
          <p:cNvPr id="12" name="11 Imagen"/>
          <p:cNvPicPr>
            <a:picLocks noChangeAspect="1"/>
          </p:cNvPicPr>
          <p:nvPr/>
        </p:nvPicPr>
        <p:blipFill rotWithShape="1">
          <a:blip r:embed="rId10">
            <a:extLst>
              <a:ext uri="{28A0092B-C50C-407E-A947-70E740481C1C}">
                <a14:useLocalDpi xmlns:a14="http://schemas.microsoft.com/office/drawing/2010/main" val="0"/>
              </a:ext>
            </a:extLst>
          </a:blip>
          <a:srcRect t="8817" b="4635"/>
          <a:stretch/>
        </p:blipFill>
        <p:spPr>
          <a:xfrm>
            <a:off x="395536" y="3455250"/>
            <a:ext cx="2808312" cy="1557926"/>
          </a:xfrm>
          <a:prstGeom prst="rect">
            <a:avLst/>
          </a:prstGeom>
        </p:spPr>
      </p:pic>
    </p:spTree>
    <p:extLst>
      <p:ext uri="{BB962C8B-B14F-4D97-AF65-F5344CB8AC3E}">
        <p14:creationId xmlns:p14="http://schemas.microsoft.com/office/powerpoint/2010/main" val="19313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t="-12171" r="10454" b="-12171"/>
          <a:stretch/>
        </p:blipFill>
        <p:spPr>
          <a:xfrm>
            <a:off x="954732" y="684584"/>
            <a:ext cx="7505700" cy="5480720"/>
          </a:xfrm>
          <a:prstGeom prst="ellipse">
            <a:avLst/>
          </a:prstGeom>
        </p:spPr>
      </p:pic>
      <p:sp>
        <p:nvSpPr>
          <p:cNvPr id="2" name="1 Título"/>
          <p:cNvSpPr>
            <a:spLocks noGrp="1"/>
          </p:cNvSpPr>
          <p:nvPr>
            <p:ph type="ctrTitle"/>
          </p:nvPr>
        </p:nvSpPr>
        <p:spPr>
          <a:xfrm>
            <a:off x="683568" y="2060848"/>
            <a:ext cx="7772400" cy="1470025"/>
          </a:xfrm>
        </p:spPr>
        <p:txBody>
          <a:bodyPr/>
          <a:lstStyle/>
          <a:p>
            <a:r>
              <a:rPr lang="es-CO" dirty="0" smtClean="0">
                <a:solidFill>
                  <a:srgbClr val="000099"/>
                </a:solidFill>
                <a:effectLst>
                  <a:glow rad="228600">
                    <a:schemeClr val="tx1">
                      <a:lumMod val="95000"/>
                      <a:lumOff val="5000"/>
                      <a:alpha val="40000"/>
                    </a:schemeClr>
                  </a:glow>
                  <a:outerShdw blurRad="88900" dist="50800" algn="r" rotWithShape="0">
                    <a:schemeClr val="bg1"/>
                  </a:outerShdw>
                </a:effectLst>
                <a:latin typeface="Berlin Sans FB Demi" panose="020E0802020502020306" pitchFamily="34" charset="0"/>
              </a:rPr>
              <a:t>Crees que hay</a:t>
            </a:r>
            <a:br>
              <a:rPr lang="es-CO" dirty="0" smtClean="0">
                <a:solidFill>
                  <a:srgbClr val="000099"/>
                </a:solidFill>
                <a:effectLst>
                  <a:glow rad="228600">
                    <a:schemeClr val="tx1">
                      <a:lumMod val="95000"/>
                      <a:lumOff val="5000"/>
                      <a:alpha val="40000"/>
                    </a:schemeClr>
                  </a:glow>
                  <a:outerShdw blurRad="88900" dist="50800" algn="r" rotWithShape="0">
                    <a:schemeClr val="bg1"/>
                  </a:outerShdw>
                </a:effectLst>
                <a:latin typeface="Berlin Sans FB Demi" panose="020E0802020502020306" pitchFamily="34" charset="0"/>
              </a:rPr>
            </a:br>
            <a:r>
              <a:rPr lang="es-CO" dirty="0" smtClean="0">
                <a:solidFill>
                  <a:srgbClr val="000099"/>
                </a:solidFill>
                <a:effectLst>
                  <a:glow rad="228600">
                    <a:schemeClr val="tx1">
                      <a:lumMod val="95000"/>
                      <a:lumOff val="5000"/>
                      <a:alpha val="40000"/>
                    </a:schemeClr>
                  </a:glow>
                  <a:outerShdw blurRad="88900" dist="50800" algn="r" rotWithShape="0">
                    <a:schemeClr val="bg1"/>
                  </a:outerShdw>
                </a:effectLst>
                <a:latin typeface="Berlin Sans FB Demi" panose="020E0802020502020306" pitchFamily="34" charset="0"/>
              </a:rPr>
              <a:t> mucho miedo?.</a:t>
            </a:r>
            <a:endParaRPr lang="es-CO" dirty="0">
              <a:solidFill>
                <a:srgbClr val="000099"/>
              </a:solidFill>
              <a:effectLst>
                <a:glow rad="228600">
                  <a:schemeClr val="tx1">
                    <a:lumMod val="95000"/>
                    <a:lumOff val="5000"/>
                    <a:alpha val="40000"/>
                  </a:schemeClr>
                </a:glow>
                <a:outerShdw blurRad="88900" dist="50800" algn="r" rotWithShape="0">
                  <a:schemeClr val="bg1"/>
                </a:outerShdw>
              </a:effectLst>
              <a:latin typeface="Berlin Sans FB Demi" panose="020E0802020502020306" pitchFamily="34" charset="0"/>
            </a:endParaRPr>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68572781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0625" y="1052512"/>
            <a:ext cx="6762750" cy="4752975"/>
          </a:xfrm>
          <a:prstGeom prst="hexagon">
            <a:avLst/>
          </a:prstGeom>
        </p:spPr>
      </p:pic>
      <p:sp>
        <p:nvSpPr>
          <p:cNvPr id="2" name="1 Título"/>
          <p:cNvSpPr>
            <a:spLocks noGrp="1"/>
          </p:cNvSpPr>
          <p:nvPr>
            <p:ph type="ctrTitle"/>
          </p:nvPr>
        </p:nvSpPr>
        <p:spPr>
          <a:xfrm>
            <a:off x="685800" y="2895079"/>
            <a:ext cx="7772400" cy="1470025"/>
          </a:xfrm>
        </p:spPr>
        <p:txBody>
          <a:bodyPr/>
          <a:lstStyle/>
          <a:p>
            <a:r>
              <a:rPr lang="es-CO" dirty="0" smtClean="0">
                <a:solidFill>
                  <a:srgbClr val="000099"/>
                </a:solidFill>
                <a:effectLst>
                  <a:glow rad="101600">
                    <a:schemeClr val="bg1">
                      <a:alpha val="60000"/>
                    </a:schemeClr>
                  </a:glow>
                </a:effectLst>
                <a:latin typeface="Berlin Sans FB Demi" panose="020E0802020502020306" pitchFamily="34" charset="0"/>
              </a:rPr>
              <a:t> incertidumbre</a:t>
            </a:r>
            <a:r>
              <a:rPr lang="es-CO" dirty="0" smtClean="0">
                <a:effectLst>
                  <a:glow rad="101600">
                    <a:schemeClr val="bg1">
                      <a:alpha val="60000"/>
                    </a:schemeClr>
                  </a:glow>
                </a:effectLst>
                <a:latin typeface="Berlin Sans FB Demi" panose="020E0802020502020306" pitchFamily="34" charset="0"/>
              </a:rPr>
              <a:t>?</a:t>
            </a:r>
            <a:r>
              <a:rPr lang="es-CO" dirty="0" smtClean="0">
                <a:solidFill>
                  <a:srgbClr val="000099"/>
                </a:solidFill>
                <a:effectLst>
                  <a:glow rad="101600">
                    <a:schemeClr val="bg1">
                      <a:alpha val="60000"/>
                    </a:schemeClr>
                  </a:glow>
                </a:effectLst>
                <a:latin typeface="Berlin Sans FB Demi" panose="020E0802020502020306" pitchFamily="34" charset="0"/>
              </a:rPr>
              <a:t> </a:t>
            </a:r>
            <a:endParaRPr lang="es-CO" dirty="0">
              <a:solidFill>
                <a:srgbClr val="000099"/>
              </a:solidFill>
              <a:effectLst>
                <a:glow rad="101600">
                  <a:schemeClr val="bg1">
                    <a:alpha val="60000"/>
                  </a:schemeClr>
                </a:glow>
              </a:effectLst>
              <a:latin typeface="Berlin Sans FB Demi" panose="020E0802020502020306" pitchFamily="34" charset="0"/>
            </a:endParaRPr>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74411123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rotWithShape="1">
          <a:blip r:embed="rId2">
            <a:extLst>
              <a:ext uri="{BEBA8EAE-BF5A-486C-A8C5-ECC9F3942E4B}">
                <a14:imgProps xmlns:a14="http://schemas.microsoft.com/office/drawing/2010/main">
                  <a14:imgLayer r:embed="rId3">
                    <a14:imgEffect>
                      <a14:artisticCrisscrossEtching/>
                    </a14:imgEffect>
                    <a14:imgEffect>
                      <a14:brightnessContrast bright="20000" contrast="20000"/>
                    </a14:imgEffect>
                  </a14:imgLayer>
                </a14:imgProps>
              </a:ext>
              <a:ext uri="{28A0092B-C50C-407E-A947-70E740481C1C}">
                <a14:useLocalDpi xmlns:a14="http://schemas.microsoft.com/office/drawing/2010/main" val="0"/>
              </a:ext>
            </a:extLst>
          </a:blip>
          <a:srcRect r="26832"/>
          <a:stretch/>
        </p:blipFill>
        <p:spPr>
          <a:xfrm>
            <a:off x="1475656" y="1386146"/>
            <a:ext cx="6398529" cy="4131086"/>
          </a:xfrm>
          <a:prstGeom prst="teardrop">
            <a:avLst/>
          </a:prstGeom>
        </p:spPr>
      </p:pic>
      <p:sp>
        <p:nvSpPr>
          <p:cNvPr id="2" name="1 Título"/>
          <p:cNvSpPr>
            <a:spLocks noGrp="1"/>
          </p:cNvSpPr>
          <p:nvPr>
            <p:ph type="ctrTitle"/>
          </p:nvPr>
        </p:nvSpPr>
        <p:spPr>
          <a:xfrm>
            <a:off x="395536" y="2967087"/>
            <a:ext cx="7772400" cy="1470025"/>
          </a:xfrm>
        </p:spPr>
        <p:txBody>
          <a:bodyPr/>
          <a:lstStyle/>
          <a:p>
            <a:r>
              <a:rPr lang="es-CO" dirty="0" smtClean="0">
                <a:solidFill>
                  <a:srgbClr val="000099"/>
                </a:solidFill>
                <a:latin typeface="Berlin Sans FB Demi" panose="020E0802020502020306" pitchFamily="34" charset="0"/>
              </a:rPr>
              <a:t> desesperanza?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12008965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60040" y="4365104"/>
            <a:ext cx="7772400" cy="1470025"/>
          </a:xfrm>
        </p:spPr>
        <p:txBody>
          <a:bodyPr/>
          <a:lstStyle/>
          <a:p>
            <a:r>
              <a:rPr lang="es-CO" dirty="0" smtClean="0">
                <a:solidFill>
                  <a:srgbClr val="000099"/>
                </a:solidFill>
                <a:latin typeface="Berlin Sans FB Demi" panose="020E0802020502020306" pitchFamily="34" charset="0"/>
              </a:rPr>
              <a:t>Intolerancia?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7" name="6 Imagen"/>
          <p:cNvPicPr>
            <a:picLocks noChangeAspect="1"/>
          </p:cNvPicPr>
          <p:nvPr/>
        </p:nvPicPr>
        <p:blipFill>
          <a:blip r:embed="rId3">
            <a:duotone>
              <a:prstClr val="black"/>
              <a:srgbClr val="FF0000">
                <a:tint val="45000"/>
                <a:satMod val="400000"/>
              </a:srgbClr>
            </a:duotone>
            <a:extLst>
              <a:ext uri="{BEBA8EAE-BF5A-486C-A8C5-ECC9F3942E4B}">
                <a14:imgProps xmlns:a14="http://schemas.microsoft.com/office/drawing/2010/main">
                  <a14:imgLayer r:embed="rId4">
                    <a14:imgEffect>
                      <a14:artisticGlowEdges/>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3630910" y="476672"/>
            <a:ext cx="5189562" cy="3425111"/>
          </a:xfrm>
          <a:prstGeom prst="cloudCallout">
            <a:avLst>
              <a:gd name="adj1" fmla="val -45060"/>
              <a:gd name="adj2" fmla="val 73624"/>
            </a:avLst>
          </a:prstGeom>
        </p:spPr>
      </p:pic>
    </p:spTree>
    <p:extLst>
      <p:ext uri="{BB962C8B-B14F-4D97-AF65-F5344CB8AC3E}">
        <p14:creationId xmlns:p14="http://schemas.microsoft.com/office/powerpoint/2010/main" val="38687419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3039095"/>
            <a:ext cx="7772400" cy="1470025"/>
          </a:xfrm>
        </p:spPr>
        <p:txBody>
          <a:bodyPr>
            <a:normAutofit fontScale="90000"/>
          </a:bodyPr>
          <a:lstStyle/>
          <a:p>
            <a:r>
              <a:rPr lang="es-CO" dirty="0" smtClean="0">
                <a:solidFill>
                  <a:srgbClr val="000099"/>
                </a:solidFill>
                <a:latin typeface="Berlin Sans FB Demi" panose="020E0802020502020306" pitchFamily="34" charset="0"/>
              </a:rPr>
              <a:t>Crees qué todo esto,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está impactando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en la  vida de todos?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6" name="5 Imagen"/>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rot="17755367" flipH="1">
            <a:off x="6244711" y="925247"/>
            <a:ext cx="2143125" cy="2143125"/>
          </a:xfrm>
          <a:prstGeom prst="rect">
            <a:avLst/>
          </a:prstGeom>
        </p:spPr>
      </p:pic>
    </p:spTree>
    <p:extLst>
      <p:ext uri="{BB962C8B-B14F-4D97-AF65-F5344CB8AC3E}">
        <p14:creationId xmlns:p14="http://schemas.microsoft.com/office/powerpoint/2010/main" val="305285368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BEBA8EAE-BF5A-486C-A8C5-ECC9F3942E4B}">
                <a14:imgProps xmlns:a14="http://schemas.microsoft.com/office/drawing/2010/main">
                  <a14:imgLayer r:embed="rId3">
                    <a14:imgEffect>
                      <a14:artisticGlass/>
                    </a14:imgEffect>
                  </a14:imgLayer>
                </a14:imgProps>
              </a:ext>
              <a:ext uri="{28A0092B-C50C-407E-A947-70E740481C1C}">
                <a14:useLocalDpi xmlns:a14="http://schemas.microsoft.com/office/drawing/2010/main" val="0"/>
              </a:ext>
            </a:extLst>
          </a:blip>
          <a:stretch>
            <a:fillRect/>
          </a:stretch>
        </p:blipFill>
        <p:spPr>
          <a:xfrm>
            <a:off x="2000250" y="1653902"/>
            <a:ext cx="5143500" cy="3143250"/>
          </a:xfrm>
          <a:prstGeom prst="rect">
            <a:avLst/>
          </a:prstGeom>
        </p:spPr>
      </p:pic>
      <p:sp>
        <p:nvSpPr>
          <p:cNvPr id="2" name="1 Título"/>
          <p:cNvSpPr>
            <a:spLocks noGrp="1"/>
          </p:cNvSpPr>
          <p:nvPr>
            <p:ph type="ctrTitle"/>
          </p:nvPr>
        </p:nvSpPr>
        <p:spPr>
          <a:xfrm>
            <a:off x="685800" y="4293096"/>
            <a:ext cx="7772400" cy="1470025"/>
          </a:xfrm>
        </p:spPr>
        <p:txBody>
          <a:bodyPr/>
          <a:lstStyle/>
          <a:p>
            <a:r>
              <a:rPr lang="es-CO" dirty="0" smtClean="0">
                <a:solidFill>
                  <a:srgbClr val="000099"/>
                </a:solidFill>
                <a:latin typeface="Berlin Sans FB Demi" panose="020E0802020502020306" pitchFamily="34" charset="0"/>
              </a:rPr>
              <a:t>En el trabajo</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05779493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293096"/>
            <a:ext cx="7772400" cy="1470025"/>
          </a:xfrm>
        </p:spPr>
        <p:txBody>
          <a:bodyPr/>
          <a:lstStyle/>
          <a:p>
            <a:r>
              <a:rPr lang="es-CO" dirty="0" smtClean="0">
                <a:solidFill>
                  <a:srgbClr val="000099"/>
                </a:solidFill>
                <a:latin typeface="Berlin Sans FB Demi" panose="020E0802020502020306" pitchFamily="34" charset="0"/>
              </a:rPr>
              <a:t>En los colegios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grayscl/>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val="0"/>
              </a:ext>
            </a:extLst>
          </a:blip>
          <a:stretch>
            <a:fillRect/>
          </a:stretch>
        </p:blipFill>
        <p:spPr>
          <a:xfrm>
            <a:off x="1843588" y="1412776"/>
            <a:ext cx="5320700" cy="2992894"/>
          </a:xfrm>
          <a:prstGeom prst="star32">
            <a:avLst>
              <a:gd name="adj" fmla="val 46982"/>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303915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0964" t="-22497" r="-10964" b="53"/>
          <a:stretch/>
        </p:blipFill>
        <p:spPr>
          <a:xfrm>
            <a:off x="2223280" y="1200150"/>
            <a:ext cx="4652976" cy="3124200"/>
          </a:xfrm>
          <a:prstGeom prst="doubleWave">
            <a:avLst/>
          </a:prstGeom>
        </p:spPr>
      </p:pic>
      <p:sp>
        <p:nvSpPr>
          <p:cNvPr id="2" name="1 Título"/>
          <p:cNvSpPr>
            <a:spLocks noGrp="1"/>
          </p:cNvSpPr>
          <p:nvPr>
            <p:ph type="ctrTitle"/>
          </p:nvPr>
        </p:nvSpPr>
        <p:spPr>
          <a:xfrm>
            <a:off x="685800" y="4005064"/>
            <a:ext cx="7772400" cy="1470025"/>
          </a:xfrm>
        </p:spPr>
        <p:txBody>
          <a:bodyPr/>
          <a:lstStyle/>
          <a:p>
            <a:r>
              <a:rPr lang="es-CO" dirty="0" smtClean="0">
                <a:solidFill>
                  <a:srgbClr val="000099"/>
                </a:solidFill>
                <a:latin typeface="Berlin Sans FB Demi" panose="020E0802020502020306" pitchFamily="34" charset="0"/>
              </a:rPr>
              <a:t>En las relaciones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43985822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365104"/>
            <a:ext cx="7772400" cy="1470025"/>
          </a:xfrm>
        </p:spPr>
        <p:txBody>
          <a:bodyPr/>
          <a:lstStyle/>
          <a:p>
            <a:r>
              <a:rPr lang="es-CO" dirty="0" smtClean="0">
                <a:solidFill>
                  <a:srgbClr val="000099"/>
                </a:solidFill>
                <a:latin typeface="Berlin Sans FB Demi" panose="020E0802020502020306" pitchFamily="34" charset="0"/>
              </a:rPr>
              <a:t>En las familias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backgroundRemoval t="1786" b="100000" l="4774" r="91332"/>
                    </a14:imgEffect>
                    <a14:imgEffect>
                      <a14:artisticGlowEdges/>
                    </a14:imgEffect>
                  </a14:imgLayer>
                </a14:imgProps>
              </a:ext>
              <a:ext uri="{28A0092B-C50C-407E-A947-70E740481C1C}">
                <a14:useLocalDpi xmlns:a14="http://schemas.microsoft.com/office/drawing/2010/main" val="0"/>
              </a:ext>
            </a:extLst>
          </a:blip>
          <a:srcRect r="50000"/>
          <a:stretch/>
        </p:blipFill>
        <p:spPr>
          <a:xfrm>
            <a:off x="637034" y="404664"/>
            <a:ext cx="3790950" cy="4267200"/>
          </a:xfrm>
          <a:prstGeom prst="rect">
            <a:avLst/>
          </a:prstGeom>
          <a:ln>
            <a:noFill/>
          </a:ln>
          <a:effectLst>
            <a:outerShdw blurRad="292100" dist="139700" dir="2700000" algn="tl" rotWithShape="0">
              <a:srgbClr val="333333">
                <a:alpha val="65000"/>
              </a:srgbClr>
            </a:outerShdw>
          </a:effectLst>
        </p:spPr>
      </p:pic>
      <p:pic>
        <p:nvPicPr>
          <p:cNvPr id="6" name="5 Imagen"/>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backgroundRemoval t="1786" b="100000" l="4774" r="91332"/>
                    </a14:imgEffect>
                    <a14:imgEffect>
                      <a14:artisticGlowEdges/>
                    </a14:imgEffect>
                  </a14:imgLayer>
                </a14:imgProps>
              </a:ext>
              <a:ext uri="{28A0092B-C50C-407E-A947-70E740481C1C}">
                <a14:useLocalDpi xmlns:a14="http://schemas.microsoft.com/office/drawing/2010/main" val="0"/>
              </a:ext>
            </a:extLst>
          </a:blip>
          <a:srcRect l="49749"/>
          <a:stretch/>
        </p:blipFill>
        <p:spPr>
          <a:xfrm>
            <a:off x="4938464" y="404664"/>
            <a:ext cx="3810000" cy="4267200"/>
          </a:xfrm>
          <a:prstGeom prst="rect">
            <a:avLst/>
          </a:prstGeom>
          <a:effectLst>
            <a:outerShdw blurRad="152400" dist="76200" dir="10200000" sx="101000" sy="101000" algn="tr" rotWithShape="0">
              <a:prstClr val="black">
                <a:alpha val="40000"/>
              </a:prstClr>
            </a:outerShdw>
          </a:effectLst>
        </p:spPr>
      </p:pic>
    </p:spTree>
    <p:extLst>
      <p:ext uri="{BB962C8B-B14F-4D97-AF65-F5344CB8AC3E}">
        <p14:creationId xmlns:p14="http://schemas.microsoft.com/office/powerpoint/2010/main" val="76752676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844824"/>
            <a:ext cx="7772400" cy="1470025"/>
          </a:xfrm>
        </p:spPr>
        <p:txBody>
          <a:bodyPr/>
          <a:lstStyle/>
          <a:p>
            <a:r>
              <a:rPr lang="es-CO" dirty="0" smtClean="0">
                <a:solidFill>
                  <a:srgbClr val="000099"/>
                </a:solidFill>
                <a:latin typeface="Berlin Sans FB Demi" panose="020E0802020502020306" pitchFamily="34" charset="0"/>
              </a:rPr>
              <a:t>Y en la salud?</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7664" y="3284984"/>
            <a:ext cx="6588224" cy="1789054"/>
          </a:xfrm>
          <a:prstGeom prst="rect">
            <a:avLst/>
          </a:prstGeom>
        </p:spPr>
      </p:pic>
    </p:spTree>
    <p:extLst>
      <p:ext uri="{BB962C8B-B14F-4D97-AF65-F5344CB8AC3E}">
        <p14:creationId xmlns:p14="http://schemas.microsoft.com/office/powerpoint/2010/main" val="380193421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772816"/>
            <a:ext cx="7772400" cy="1470025"/>
          </a:xfrm>
        </p:spPr>
        <p:txBody>
          <a:bodyPr/>
          <a:lstStyle/>
          <a:p>
            <a:r>
              <a:rPr lang="es-CO" dirty="0" smtClean="0">
                <a:solidFill>
                  <a:srgbClr val="000099"/>
                </a:solidFill>
                <a:latin typeface="Berlin Sans FB Demi" panose="020E0802020502020306" pitchFamily="34" charset="0"/>
              </a:rPr>
              <a:t> Qué opinas de la educación?</a:t>
            </a:r>
            <a:endParaRPr lang="es-CO" dirty="0">
              <a:solidFill>
                <a:srgbClr val="000099"/>
              </a:solidFill>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3616" y="3068960"/>
            <a:ext cx="4260632" cy="2397050"/>
          </a:xfrm>
          <a:prstGeom prst="rect">
            <a:avLst/>
          </a:prstGeom>
          <a:ln>
            <a:noFill/>
          </a:ln>
          <a:effectLst>
            <a:softEdge rad="112500"/>
          </a:effectLst>
        </p:spPr>
      </p:pic>
    </p:spTree>
    <p:extLst>
      <p:ext uri="{BB962C8B-B14F-4D97-AF65-F5344CB8AC3E}">
        <p14:creationId xmlns:p14="http://schemas.microsoft.com/office/powerpoint/2010/main" val="237940929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71600" y="1052736"/>
            <a:ext cx="7200801" cy="4640517"/>
          </a:xfrm>
          <a:prstGeom prst="rect">
            <a:avLst/>
          </a:prstGeom>
          <a:ln>
            <a:noFill/>
          </a:ln>
          <a:effectLst>
            <a:softEdge rad="112500"/>
          </a:effectLst>
        </p:spPr>
      </p:pic>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sp>
        <p:nvSpPr>
          <p:cNvPr id="4" name="1 Título"/>
          <p:cNvSpPr txBox="1">
            <a:spLocks/>
          </p:cNvSpPr>
          <p:nvPr/>
        </p:nvSpPr>
        <p:spPr>
          <a:xfrm>
            <a:off x="683568" y="2204864"/>
            <a:ext cx="7772400" cy="2334121"/>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glow rad="101600">
                    <a:prstClr val="white">
                      <a:alpha val="60000"/>
                    </a:prstClr>
                  </a:glow>
                  <a:innerShdw blurRad="114300">
                    <a:prstClr val="black"/>
                  </a:innerShdw>
                </a:effectLst>
                <a:latin typeface="Berlin Sans FB Demi" panose="020E0802020502020306" pitchFamily="34" charset="0"/>
              </a:rPr>
              <a:t>Crees que la educación </a:t>
            </a:r>
          </a:p>
          <a:p>
            <a:r>
              <a:rPr lang="es-CO" dirty="0" smtClean="0">
                <a:solidFill>
                  <a:srgbClr val="000099"/>
                </a:solidFill>
                <a:effectLst>
                  <a:glow rad="101600">
                    <a:prstClr val="white">
                      <a:alpha val="60000"/>
                    </a:prstClr>
                  </a:glow>
                  <a:innerShdw blurRad="114300">
                    <a:prstClr val="black"/>
                  </a:innerShdw>
                </a:effectLst>
                <a:latin typeface="Berlin Sans FB Demi" panose="020E0802020502020306" pitchFamily="34" charset="0"/>
              </a:rPr>
              <a:t>se centró más en el saber </a:t>
            </a:r>
          </a:p>
          <a:p>
            <a:r>
              <a:rPr lang="es-CO" dirty="0" smtClean="0">
                <a:solidFill>
                  <a:srgbClr val="000099"/>
                </a:solidFill>
                <a:effectLst>
                  <a:glow rad="101600">
                    <a:prstClr val="white">
                      <a:alpha val="60000"/>
                    </a:prstClr>
                  </a:glow>
                  <a:innerShdw blurRad="114300">
                    <a:prstClr val="black"/>
                  </a:innerShdw>
                </a:effectLst>
                <a:latin typeface="Berlin Sans FB Demi" panose="020E0802020502020306" pitchFamily="34" charset="0"/>
              </a:rPr>
              <a:t>y en el hacer qué …</a:t>
            </a:r>
            <a:endParaRPr lang="es-CO" dirty="0">
              <a:solidFill>
                <a:srgbClr val="000099"/>
              </a:solidFill>
              <a:effectLst>
                <a:glow rad="101600">
                  <a:prstClr val="white">
                    <a:alpha val="60000"/>
                  </a:prstClr>
                </a:glow>
                <a:innerShdw blurRad="114300">
                  <a:prstClr val="black"/>
                </a:innerShdw>
              </a:effectLst>
              <a:latin typeface="Berlin Sans FB Demi" panose="020E0802020502020306" pitchFamily="34" charset="0"/>
            </a:endParaRPr>
          </a:p>
        </p:txBody>
      </p:sp>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69035500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72008" y="2204864"/>
            <a:ext cx="5612160" cy="267836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en el </a:t>
            </a:r>
            <a:r>
              <a:rPr lang="es-CO" sz="7400" dirty="0" smtClean="0">
                <a:solidFill>
                  <a:srgbClr val="000099"/>
                </a:solidFill>
                <a:latin typeface="Berlin Sans FB Demi" panose="020E0802020502020306" pitchFamily="34" charset="0"/>
              </a:rPr>
              <a:t>Ser?</a:t>
            </a:r>
            <a:endParaRPr lang="es-CO" sz="7400"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BEBA8EAE-BF5A-486C-A8C5-ECC9F3942E4B}">
                <a14:imgProps xmlns:a14="http://schemas.microsoft.com/office/drawing/2010/main">
                  <a14:imgLayer r:embed="rId4">
                    <a14:imgEffect>
                      <a14:backgroundRemoval t="6897" b="100000" l="0" r="100000">
                        <a14:foregroundMark x1="81347" y1="54789" x2="71503" y2="99617"/>
                        <a14:backgroundMark x1="1554" y1="32184" x2="49223" y2="36015"/>
                        <a14:backgroundMark x1="49223" y1="36398" x2="51813" y2="86973"/>
                        <a14:backgroundMark x1="96891" y1="29502" x2="83938" y2="29119"/>
                        <a14:backgroundMark x1="97927" y1="32950" x2="78756" y2="34866"/>
                        <a14:backgroundMark x1="79793" y1="34483" x2="82383" y2="54406"/>
                        <a14:backgroundMark x1="97409" y1="63218" x2="78756" y2="63218"/>
                        <a14:backgroundMark x1="96891" y1="95019" x2="70984" y2="91954"/>
                        <a14:backgroundMark x1="84456" y1="63218" x2="76684" y2="93487"/>
                        <a14:backgroundMark x1="81865" y1="56705" x2="74093" y2="93870"/>
                        <a14:backgroundMark x1="78756" y1="59770" x2="72021" y2="81609"/>
                        <a14:backgroundMark x1="72539" y1="78161" x2="70466" y2="93103"/>
                        <a14:backgroundMark x1="1554" y1="33333" x2="47150" y2="37548"/>
                        <a14:backgroundMark x1="80829" y1="53640" x2="78756" y2="59770"/>
                        <a14:backgroundMark x1="81347" y1="54406" x2="73057" y2="84291"/>
                        <a14:backgroundMark x1="76166" y1="75862" x2="73575" y2="90421"/>
                      </a14:backgroundRemoval>
                    </a14:imgEffect>
                  </a14:imgLayer>
                </a14:imgProps>
              </a:ext>
              <a:ext uri="{28A0092B-C50C-407E-A947-70E740481C1C}">
                <a14:useLocalDpi xmlns:a14="http://schemas.microsoft.com/office/drawing/2010/main" val="0"/>
              </a:ext>
            </a:extLst>
          </a:blip>
          <a:stretch>
            <a:fillRect/>
          </a:stretch>
        </p:blipFill>
        <p:spPr>
          <a:xfrm>
            <a:off x="2915816" y="476672"/>
            <a:ext cx="4373312" cy="5914169"/>
          </a:xfrm>
          <a:prstGeom prst="rect">
            <a:avLst/>
          </a:prstGeom>
        </p:spPr>
      </p:pic>
    </p:spTree>
    <p:extLst>
      <p:ext uri="{BB962C8B-B14F-4D97-AF65-F5344CB8AC3E}">
        <p14:creationId xmlns:p14="http://schemas.microsoft.com/office/powerpoint/2010/main" val="131185997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1700808"/>
            <a:ext cx="7772400" cy="3312368"/>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Creerías que el objetivo </a:t>
            </a:r>
          </a:p>
          <a:p>
            <a:r>
              <a:rPr lang="es-CO" dirty="0" smtClean="0">
                <a:solidFill>
                  <a:srgbClr val="000099"/>
                </a:solidFill>
                <a:latin typeface="Berlin Sans FB Demi" panose="020E0802020502020306" pitchFamily="34" charset="0"/>
              </a:rPr>
              <a:t>de ésta, </a:t>
            </a:r>
          </a:p>
          <a:p>
            <a:r>
              <a:rPr lang="es-CO" dirty="0" smtClean="0">
                <a:solidFill>
                  <a:srgbClr val="000099"/>
                </a:solidFill>
                <a:latin typeface="Berlin Sans FB Demi" panose="020E0802020502020306" pitchFamily="34" charset="0"/>
              </a:rPr>
              <a:t> se centró más en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413289741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339752" y="44624"/>
            <a:ext cx="4595192" cy="4595192"/>
          </a:xfrm>
          <a:prstGeom prst="rect">
            <a:avLst/>
          </a:prstGeom>
        </p:spPr>
      </p:pic>
      <p:sp>
        <p:nvSpPr>
          <p:cNvPr id="4" name="1 Título"/>
          <p:cNvSpPr txBox="1">
            <a:spLocks/>
          </p:cNvSpPr>
          <p:nvPr/>
        </p:nvSpPr>
        <p:spPr>
          <a:xfrm>
            <a:off x="1763688" y="2996952"/>
            <a:ext cx="7772400" cy="3312368"/>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s-CO" dirty="0">
              <a:solidFill>
                <a:srgbClr val="000099"/>
              </a:solidFill>
              <a:latin typeface="Berlin Sans FB Demi" panose="020E0802020502020306" pitchFamily="34" charset="0"/>
            </a:endParaRPr>
          </a:p>
          <a:p>
            <a:r>
              <a:rPr lang="es-CO" dirty="0" smtClean="0">
                <a:solidFill>
                  <a:srgbClr val="000099"/>
                </a:solidFill>
                <a:latin typeface="Berlin Sans FB Demi" panose="020E0802020502020306" pitchFamily="34" charset="0"/>
              </a:rPr>
              <a:t> </a:t>
            </a:r>
            <a:r>
              <a:rPr lang="es-CO" dirty="0">
                <a:solidFill>
                  <a:srgbClr val="000099"/>
                </a:solidFill>
                <a:latin typeface="Berlin Sans FB Demi" panose="020E0802020502020306" pitchFamily="34" charset="0"/>
              </a:rPr>
              <a:t>c</a:t>
            </a:r>
            <a:r>
              <a:rPr lang="es-CO" dirty="0" smtClean="0">
                <a:solidFill>
                  <a:srgbClr val="000099"/>
                </a:solidFill>
                <a:latin typeface="Berlin Sans FB Demi" panose="020E0802020502020306" pitchFamily="34" charset="0"/>
              </a:rPr>
              <a:t>rear máquinas de conocimiento? </a:t>
            </a:r>
          </a:p>
        </p:txBody>
      </p:sp>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99299952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lum bright="70000" contrast="-70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0" y="116632"/>
            <a:ext cx="9144000" cy="6235658"/>
          </a:xfrm>
          <a:prstGeom prst="rect">
            <a:avLst/>
          </a:prstGeom>
        </p:spPr>
      </p:pic>
      <p:sp>
        <p:nvSpPr>
          <p:cNvPr id="4" name="1 Título"/>
          <p:cNvSpPr txBox="1">
            <a:spLocks/>
          </p:cNvSpPr>
          <p:nvPr/>
        </p:nvSpPr>
        <p:spPr>
          <a:xfrm>
            <a:off x="760040" y="1556792"/>
            <a:ext cx="7772400" cy="4392488"/>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a:ln>
                  <a:solidFill>
                    <a:srgbClr val="FFFFFF"/>
                  </a:solidFill>
                </a:ln>
                <a:solidFill>
                  <a:srgbClr val="000099"/>
                </a:solidFill>
                <a:effectLst>
                  <a:glow rad="139700">
                    <a:srgbClr val="4BACC6">
                      <a:satMod val="175000"/>
                      <a:alpha val="40000"/>
                    </a:srgbClr>
                  </a:glow>
                </a:effectLst>
                <a:latin typeface="Berlin Sans FB Demi" panose="020E0802020502020306" pitchFamily="34" charset="0"/>
              </a:rPr>
              <a:t>E</a:t>
            </a:r>
            <a:r>
              <a:rPr lang="es-CO" dirty="0" smtClean="0">
                <a:ln>
                  <a:solidFill>
                    <a:srgbClr val="FFFFFF"/>
                  </a:solidFill>
                </a:ln>
                <a:solidFill>
                  <a:srgbClr val="000099"/>
                </a:solidFill>
                <a:effectLst>
                  <a:glow rad="139700">
                    <a:srgbClr val="4BACC6">
                      <a:satMod val="175000"/>
                      <a:alpha val="40000"/>
                    </a:srgbClr>
                  </a:glow>
                </a:effectLst>
                <a:latin typeface="Berlin Sans FB Demi" panose="020E0802020502020306" pitchFamily="34" charset="0"/>
              </a:rPr>
              <a:t>n lugar de educar  </a:t>
            </a:r>
          </a:p>
          <a:p>
            <a:r>
              <a:rPr lang="es-CO" dirty="0" smtClean="0">
                <a:ln>
                  <a:solidFill>
                    <a:srgbClr val="FFFFFF"/>
                  </a:solidFill>
                </a:ln>
                <a:solidFill>
                  <a:srgbClr val="000099"/>
                </a:solidFill>
                <a:effectLst>
                  <a:glow rad="139700">
                    <a:srgbClr val="4BACC6">
                      <a:satMod val="175000"/>
                      <a:alpha val="40000"/>
                    </a:srgbClr>
                  </a:glow>
                </a:effectLst>
                <a:latin typeface="Berlin Sans FB Demi" panose="020E0802020502020306" pitchFamily="34" charset="0"/>
              </a:rPr>
              <a:t>seres humanos </a:t>
            </a:r>
          </a:p>
          <a:p>
            <a:r>
              <a:rPr lang="es-CO" dirty="0" smtClean="0">
                <a:ln>
                  <a:solidFill>
                    <a:srgbClr val="FFFFFF"/>
                  </a:solidFill>
                </a:ln>
                <a:solidFill>
                  <a:srgbClr val="000099"/>
                </a:solidFill>
                <a:effectLst>
                  <a:glow rad="139700">
                    <a:srgbClr val="4BACC6">
                      <a:satMod val="175000"/>
                      <a:alpha val="40000"/>
                    </a:srgbClr>
                  </a:glow>
                </a:effectLst>
                <a:latin typeface="Berlin Sans FB Demi" panose="020E0802020502020306" pitchFamily="34" charset="0"/>
              </a:rPr>
              <a:t>sanos, </a:t>
            </a:r>
          </a:p>
          <a:p>
            <a:r>
              <a:rPr lang="es-CO" dirty="0" smtClean="0">
                <a:ln>
                  <a:solidFill>
                    <a:srgbClr val="FFFFFF"/>
                  </a:solidFill>
                </a:ln>
                <a:solidFill>
                  <a:srgbClr val="000099"/>
                </a:solidFill>
                <a:effectLst>
                  <a:glow rad="139700">
                    <a:srgbClr val="4BACC6">
                      <a:satMod val="175000"/>
                      <a:alpha val="40000"/>
                    </a:srgbClr>
                  </a:glow>
                </a:effectLst>
                <a:latin typeface="Berlin Sans FB Demi" panose="020E0802020502020306" pitchFamily="34" charset="0"/>
              </a:rPr>
              <a:t>felices, </a:t>
            </a:r>
          </a:p>
          <a:p>
            <a:r>
              <a:rPr lang="es-CO" dirty="0" smtClean="0">
                <a:ln>
                  <a:solidFill>
                    <a:srgbClr val="FFFFFF"/>
                  </a:solidFill>
                </a:ln>
                <a:solidFill>
                  <a:srgbClr val="000099"/>
                </a:solidFill>
                <a:effectLst>
                  <a:glow rad="139700">
                    <a:srgbClr val="4BACC6">
                      <a:satMod val="175000"/>
                      <a:alpha val="40000"/>
                    </a:srgbClr>
                  </a:glow>
                </a:effectLst>
                <a:latin typeface="Berlin Sans FB Demi" panose="020E0802020502020306" pitchFamily="34" charset="0"/>
              </a:rPr>
              <a:t>empáticos   </a:t>
            </a:r>
          </a:p>
          <a:p>
            <a:r>
              <a:rPr lang="es-CO" dirty="0" smtClean="0">
                <a:ln>
                  <a:solidFill>
                    <a:srgbClr val="FFFFFF"/>
                  </a:solidFill>
                </a:ln>
                <a:solidFill>
                  <a:srgbClr val="000099"/>
                </a:solidFill>
                <a:effectLst>
                  <a:glow rad="139700">
                    <a:srgbClr val="4BACC6">
                      <a:satMod val="175000"/>
                      <a:alpha val="40000"/>
                    </a:srgbClr>
                  </a:glow>
                </a:effectLst>
                <a:latin typeface="Berlin Sans FB Demi" panose="020E0802020502020306" pitchFamily="34" charset="0"/>
              </a:rPr>
              <a:t>con habilidades múltiples? </a:t>
            </a:r>
            <a:endParaRPr lang="es-CO" dirty="0">
              <a:ln>
                <a:solidFill>
                  <a:srgbClr val="FFFFFF"/>
                </a:solidFill>
              </a:ln>
              <a:solidFill>
                <a:srgbClr val="000099"/>
              </a:solidFill>
              <a:effectLst>
                <a:glow rad="139700">
                  <a:srgbClr val="4BACC6">
                    <a:satMod val="175000"/>
                    <a:alpha val="40000"/>
                  </a:srgbClr>
                </a:glow>
              </a:effectLst>
              <a:latin typeface="Berlin Sans FB Demi" panose="020E0802020502020306" pitchFamily="34" charset="0"/>
            </a:endParaRPr>
          </a:p>
        </p:txBody>
      </p:sp>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95493473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832048" y="4077072"/>
            <a:ext cx="7772400" cy="2434952"/>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Muchas veces se te  valora más </a:t>
            </a:r>
          </a:p>
          <a:p>
            <a:r>
              <a:rPr lang="es-CO" dirty="0" smtClean="0">
                <a:solidFill>
                  <a:srgbClr val="000099"/>
                </a:solidFill>
                <a:latin typeface="Berlin Sans FB Demi" panose="020E0802020502020306" pitchFamily="34" charset="0"/>
              </a:rPr>
              <a:t>por lo que produces,  </a:t>
            </a:r>
          </a:p>
          <a:p>
            <a:r>
              <a:rPr lang="es-CO" dirty="0">
                <a:solidFill>
                  <a:srgbClr val="000099"/>
                </a:solidFill>
                <a:latin typeface="Berlin Sans FB Demi" panose="020E0802020502020306" pitchFamily="34" charset="0"/>
              </a:rPr>
              <a:t>l</a:t>
            </a:r>
            <a:r>
              <a:rPr lang="es-CO" dirty="0" smtClean="0">
                <a:solidFill>
                  <a:srgbClr val="000099"/>
                </a:solidFill>
                <a:latin typeface="Berlin Sans FB Demi" panose="020E0802020502020306" pitchFamily="34" charset="0"/>
              </a:rPr>
              <a:t>o que tienes,  </a:t>
            </a:r>
          </a:p>
          <a:p>
            <a:r>
              <a:rPr lang="es-CO" dirty="0" smtClean="0">
                <a:solidFill>
                  <a:srgbClr val="000099"/>
                </a:solidFill>
                <a:latin typeface="Berlin Sans FB Demi" panose="020E0802020502020306" pitchFamily="34" charset="0"/>
              </a:rPr>
              <a:t>  y no tanto  por lo que realmente</a:t>
            </a:r>
          </a:p>
          <a:p>
            <a:r>
              <a:rPr lang="es-CO" dirty="0" smtClean="0">
                <a:solidFill>
                  <a:srgbClr val="000099"/>
                </a:solidFill>
                <a:latin typeface="Berlin Sans FB Demi" panose="020E0802020502020306" pitchFamily="34" charset="0"/>
              </a:rPr>
              <a:t> eres.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5336" y="332656"/>
            <a:ext cx="3150840" cy="3681029"/>
          </a:xfrm>
          <a:prstGeom prst="rect">
            <a:avLst/>
          </a:prstGeom>
        </p:spPr>
      </p:pic>
    </p:spTree>
    <p:extLst>
      <p:ext uri="{BB962C8B-B14F-4D97-AF65-F5344CB8AC3E}">
        <p14:creationId xmlns:p14="http://schemas.microsoft.com/office/powerpoint/2010/main" val="278496576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420888"/>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a:solidFill>
                  <a:srgbClr val="000099"/>
                </a:solidFill>
                <a:effectLst>
                  <a:outerShdw blurRad="38100" dist="38100" dir="2700000" algn="tl">
                    <a:srgbClr val="000000">
                      <a:alpha val="43137"/>
                    </a:srgbClr>
                  </a:outerShdw>
                </a:effectLst>
                <a:latin typeface="Berlin Sans FB Demi" panose="020E0802020502020306" pitchFamily="34" charset="0"/>
              </a:rPr>
              <a:t>A</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unque por ley deben velar por tu Bienestar,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32013120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453" t="11298" r="-395" b="-11298"/>
          <a:stretch/>
        </p:blipFill>
        <p:spPr>
          <a:xfrm>
            <a:off x="939541" y="620688"/>
            <a:ext cx="7736915" cy="5203690"/>
          </a:xfrm>
          <a:prstGeom prst="noSmoking">
            <a:avLst/>
          </a:prstGeom>
        </p:spPr>
      </p:pic>
      <p:sp>
        <p:nvSpPr>
          <p:cNvPr id="4" name="1 Título"/>
          <p:cNvSpPr txBox="1">
            <a:spLocks/>
          </p:cNvSpPr>
          <p:nvPr/>
        </p:nvSpPr>
        <p:spPr>
          <a:xfrm>
            <a:off x="1120080" y="1844824"/>
            <a:ext cx="7196336" cy="3312368"/>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glow rad="228600">
                    <a:prstClr val="white">
                      <a:alpha val="40000"/>
                    </a:prstClr>
                  </a:glow>
                  <a:outerShdw blurRad="38100" dist="38100" dir="2700000" algn="tl">
                    <a:srgbClr val="000000">
                      <a:alpha val="43137"/>
                    </a:srgbClr>
                  </a:outerShdw>
                </a:effectLst>
                <a:latin typeface="Berlin Sans FB Demi" panose="020E0802020502020306" pitchFamily="34" charset="0"/>
              </a:rPr>
              <a:t>Algunos creen que invertir  en el ser humano, </a:t>
            </a:r>
          </a:p>
          <a:p>
            <a:r>
              <a:rPr lang="es-CO" dirty="0" smtClean="0">
                <a:solidFill>
                  <a:srgbClr val="000099"/>
                </a:solidFill>
                <a:effectLst>
                  <a:glow rad="228600">
                    <a:prstClr val="white">
                      <a:alpha val="40000"/>
                    </a:prstClr>
                  </a:glow>
                  <a:outerShdw blurRad="38100" dist="38100" dir="2700000" algn="tl">
                    <a:srgbClr val="000000">
                      <a:alpha val="43137"/>
                    </a:srgbClr>
                  </a:outerShdw>
                </a:effectLst>
                <a:latin typeface="Berlin Sans FB Demi" panose="020E0802020502020306" pitchFamily="34" charset="0"/>
              </a:rPr>
              <a:t>es una pérdida </a:t>
            </a:r>
          </a:p>
          <a:p>
            <a:r>
              <a:rPr lang="es-CO" dirty="0" smtClean="0">
                <a:solidFill>
                  <a:srgbClr val="000099"/>
                </a:solidFill>
                <a:effectLst>
                  <a:glow rad="228600">
                    <a:prstClr val="white">
                      <a:alpha val="40000"/>
                    </a:prstClr>
                  </a:glow>
                  <a:outerShdw blurRad="38100" dist="38100" dir="2700000" algn="tl">
                    <a:srgbClr val="000000">
                      <a:alpha val="43137"/>
                    </a:srgbClr>
                  </a:outerShdw>
                </a:effectLst>
                <a:latin typeface="Berlin Sans FB Demi" panose="020E0802020502020306" pitchFamily="34" charset="0"/>
              </a:rPr>
              <a:t>de tiempo </a:t>
            </a:r>
          </a:p>
          <a:p>
            <a:r>
              <a:rPr lang="es-CO" dirty="0" smtClean="0">
                <a:solidFill>
                  <a:srgbClr val="000099"/>
                </a:solidFill>
                <a:effectLst>
                  <a:glow rad="228600">
                    <a:prstClr val="white">
                      <a:alpha val="40000"/>
                    </a:prstClr>
                  </a:glow>
                  <a:outerShdw blurRad="38100" dist="38100" dir="2700000" algn="tl">
                    <a:srgbClr val="000000">
                      <a:alpha val="43137"/>
                    </a:srgbClr>
                  </a:outerShdw>
                </a:effectLst>
                <a:latin typeface="Berlin Sans FB Demi" panose="020E0802020502020306" pitchFamily="34" charset="0"/>
              </a:rPr>
              <a:t>y de plata. </a:t>
            </a:r>
            <a:endParaRPr lang="es-CO" dirty="0">
              <a:solidFill>
                <a:srgbClr val="000099"/>
              </a:solidFill>
              <a:effectLst>
                <a:glow rad="228600">
                  <a:prstClr val="white">
                    <a:alpha val="40000"/>
                  </a:prstClr>
                </a:glow>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89300650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060848"/>
            <a:ext cx="7772400" cy="1470025"/>
          </a:xfrm>
        </p:spPr>
        <p:txBody>
          <a:bodyPr/>
          <a:lstStyle/>
          <a:p>
            <a:r>
              <a:rPr lang="es-CO" dirty="0" smtClean="0">
                <a:solidFill>
                  <a:srgbClr val="000099"/>
                </a:solidFill>
                <a:latin typeface="Berlin Sans FB Demi" panose="020E0802020502020306" pitchFamily="34" charset="0"/>
              </a:rPr>
              <a:t> Te parece qué es una realidad  un poco compleja?</a:t>
            </a:r>
            <a:endParaRPr lang="es-CO" dirty="0">
              <a:solidFill>
                <a:srgbClr val="000099"/>
              </a:solidFill>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extLst>
              <a:ext uri="{BEBA8EAE-BF5A-486C-A8C5-ECC9F3942E4B}">
                <a14:imgProps xmlns:a14="http://schemas.microsoft.com/office/drawing/2010/main">
                  <a14:imgLayer r:embed="rId4">
                    <a14:imgEffect>
                      <a14:backgroundRemoval t="0" b="96160" l="10000" r="95385">
                        <a14:foregroundMark x1="50615" y1="26882" x2="62462" y2="27343"/>
                        <a14:foregroundMark x1="62462" y1="27343" x2="65846" y2="29032"/>
                        <a14:foregroundMark x1="33846" y1="4762" x2="50923" y2="7527"/>
                        <a14:foregroundMark x1="21231" y1="14900" x2="31385" y2="922"/>
                        <a14:foregroundMark x1="20000" y1="19355" x2="21385" y2="13825"/>
                        <a14:foregroundMark x1="51846" y1="4301" x2="50462" y2="7066"/>
                        <a14:foregroundMark x1="35692" y1="4147" x2="49385" y2="4762"/>
                        <a14:backgroundMark x1="26769" y1="3840" x2="51846" y2="4147"/>
                      </a14:backgroundRemoval>
                    </a14:imgEffect>
                  </a14:imgLayer>
                </a14:imgProps>
              </a:ext>
              <a:ext uri="{28A0092B-C50C-407E-A947-70E740481C1C}">
                <a14:useLocalDpi xmlns:a14="http://schemas.microsoft.com/office/drawing/2010/main" val="0"/>
              </a:ext>
            </a:extLst>
          </a:blip>
          <a:stretch>
            <a:fillRect/>
          </a:stretch>
        </p:blipFill>
        <p:spPr>
          <a:xfrm>
            <a:off x="5324510" y="3312368"/>
            <a:ext cx="3279938" cy="3284984"/>
          </a:xfrm>
          <a:prstGeom prst="rect">
            <a:avLst/>
          </a:prstGeom>
        </p:spPr>
      </p:pic>
    </p:spTree>
    <p:extLst>
      <p:ext uri="{BB962C8B-B14F-4D97-AF65-F5344CB8AC3E}">
        <p14:creationId xmlns:p14="http://schemas.microsoft.com/office/powerpoint/2010/main" val="208647844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543151"/>
            <a:ext cx="7772400" cy="1470025"/>
          </a:xfrm>
        </p:spPr>
        <p:txBody>
          <a:bodyPr/>
          <a:lstStyle/>
          <a:p>
            <a:r>
              <a:rPr lang="es-CO" dirty="0" smtClean="0">
                <a:solidFill>
                  <a:srgbClr val="000099"/>
                </a:solidFill>
                <a:latin typeface="Berlin Sans FB Demi" panose="020E0802020502020306" pitchFamily="34" charset="0"/>
              </a:rPr>
              <a:t> Te gustaría hacer algo para modificar esto?</a:t>
            </a:r>
            <a:endParaRPr lang="es-CO" dirty="0">
              <a:solidFill>
                <a:srgbClr val="000099"/>
              </a:solidFill>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extLst>
              <a:ext uri="{BEBA8EAE-BF5A-486C-A8C5-ECC9F3942E4B}">
                <a14:imgProps xmlns:a14="http://schemas.microsoft.com/office/drawing/2010/main">
                  <a14:imgLayer r:embed="rId4">
                    <a14:imgEffect>
                      <a14:backgroundRemoval t="3565" b="89869" l="3000" r="90000">
                        <a14:foregroundMark x1="40750" y1="19700" x2="40750" y2="14447"/>
                        <a14:foregroundMark x1="27500" y1="22326" x2="21500" y2="11820"/>
                        <a14:foregroundMark x1="18000" y1="26266" x2="8750" y2="24953"/>
                        <a14:foregroundMark x1="17000" y1="35460" x2="7500" y2="36398"/>
                      </a14:backgroundRemoval>
                    </a14:imgEffect>
                  </a14:imgLayer>
                </a14:imgProps>
              </a:ext>
              <a:ext uri="{28A0092B-C50C-407E-A947-70E740481C1C}">
                <a14:useLocalDpi xmlns:a14="http://schemas.microsoft.com/office/drawing/2010/main" val="0"/>
              </a:ext>
            </a:extLst>
          </a:blip>
          <a:stretch>
            <a:fillRect/>
          </a:stretch>
        </p:blipFill>
        <p:spPr>
          <a:xfrm>
            <a:off x="2950001" y="620514"/>
            <a:ext cx="2702119" cy="3600574"/>
          </a:xfrm>
          <a:prstGeom prst="rect">
            <a:avLst/>
          </a:prstGeom>
        </p:spPr>
      </p:pic>
    </p:spTree>
    <p:extLst>
      <p:ext uri="{BB962C8B-B14F-4D97-AF65-F5344CB8AC3E}">
        <p14:creationId xmlns:p14="http://schemas.microsoft.com/office/powerpoint/2010/main" val="26253070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823071"/>
            <a:ext cx="7772400" cy="1470025"/>
          </a:xfrm>
        </p:spPr>
        <p:txBody>
          <a:bodyPr/>
          <a:lstStyle/>
          <a:p>
            <a:r>
              <a:rPr lang="es-CO" dirty="0" smtClean="0">
                <a:solidFill>
                  <a:srgbClr val="000099"/>
                </a:solidFill>
                <a:latin typeface="Berlin Sans FB Demi" panose="020E0802020502020306" pitchFamily="34" charset="0"/>
              </a:rPr>
              <a:t>  Bueno…</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874694" y="2132856"/>
            <a:ext cx="5649634" cy="2514675"/>
          </a:xfrm>
          <a:prstGeom prst="rect">
            <a:avLst/>
          </a:prstGeom>
          <a:noFill/>
          <a:ln>
            <a:noFill/>
          </a:ln>
        </p:spPr>
      </p:pic>
    </p:spTree>
    <p:extLst>
      <p:ext uri="{BB962C8B-B14F-4D97-AF65-F5344CB8AC3E}">
        <p14:creationId xmlns:p14="http://schemas.microsoft.com/office/powerpoint/2010/main" val="95910928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r="50000"/>
          <a:stretch/>
        </p:blipFill>
        <p:spPr>
          <a:xfrm>
            <a:off x="1874694" y="2132856"/>
            <a:ext cx="2824817" cy="2514675"/>
          </a:xfrm>
          <a:prstGeom prst="rect">
            <a:avLst/>
          </a:prstGeom>
          <a:noFill/>
          <a:ln>
            <a:noFill/>
          </a:ln>
        </p:spPr>
      </p:pic>
      <p:sp>
        <p:nvSpPr>
          <p:cNvPr id="7" name="1 Título"/>
          <p:cNvSpPr>
            <a:spLocks noGrp="1"/>
          </p:cNvSpPr>
          <p:nvPr>
            <p:ph type="ctrTitle"/>
          </p:nvPr>
        </p:nvSpPr>
        <p:spPr>
          <a:xfrm>
            <a:off x="5364088" y="2564904"/>
            <a:ext cx="3094112" cy="1470025"/>
          </a:xfrm>
        </p:spPr>
        <p:txBody>
          <a:bodyPr>
            <a:normAutofit/>
          </a:bodyPr>
          <a:lstStyle/>
          <a:p>
            <a:r>
              <a:rPr lang="es-CO" dirty="0" smtClean="0">
                <a:solidFill>
                  <a:srgbClr val="000099"/>
                </a:solidFill>
                <a:latin typeface="Berlin Sans FB Demi" panose="020E0802020502020306" pitchFamily="34" charset="0"/>
              </a:rPr>
              <a:t>Bien!!!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  </a:t>
            </a:r>
            <a:endParaRPr lang="es-CO" dirty="0">
              <a:solidFill>
                <a:srgbClr val="000099"/>
              </a:solidFill>
              <a:latin typeface="Berlin Sans FB Demi" panose="020E0802020502020306" pitchFamily="34" charset="0"/>
            </a:endParaRPr>
          </a:p>
        </p:txBody>
      </p:sp>
    </p:spTree>
    <p:extLst>
      <p:ext uri="{BB962C8B-B14F-4D97-AF65-F5344CB8AC3E}">
        <p14:creationId xmlns:p14="http://schemas.microsoft.com/office/powerpoint/2010/main" val="141776100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564904"/>
            <a:ext cx="7772400" cy="1470025"/>
          </a:xfrm>
        </p:spPr>
        <p:txBody>
          <a:bodyPr>
            <a:normAutofit fontScale="90000"/>
          </a:bodyPr>
          <a:lstStyle/>
          <a:p>
            <a:r>
              <a:rPr lang="es-CO" dirty="0" smtClean="0">
                <a:solidFill>
                  <a:srgbClr val="000099"/>
                </a:solidFill>
                <a:latin typeface="Berlin Sans FB Demi" panose="020E0802020502020306" pitchFamily="34" charset="0"/>
              </a:rPr>
              <a:t>Bueno,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es por esto y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otras razones  más que,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77117654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260648"/>
            <a:ext cx="6607181" cy="4387168"/>
          </a:xfrm>
          <a:prstGeom prst="roundRect">
            <a:avLst>
              <a:gd name="adj" fmla="val 14259"/>
            </a:avLst>
          </a:prstGeom>
        </p:spPr>
      </p:pic>
      <p:sp>
        <p:nvSpPr>
          <p:cNvPr id="4" name="1 Título"/>
          <p:cNvSpPr txBox="1">
            <a:spLocks/>
          </p:cNvSpPr>
          <p:nvPr/>
        </p:nvSpPr>
        <p:spPr>
          <a:xfrm>
            <a:off x="-180528" y="4365104"/>
            <a:ext cx="9756576" cy="1470025"/>
          </a:xfrm>
          <a:prstGeom prst="rect">
            <a:avLst/>
          </a:prstGeom>
          <a:effectLst>
            <a:outerShdw blurRad="50800" dist="50800" dir="5400000" algn="ctr" rotWithShape="0">
              <a:schemeClr val="bg1"/>
            </a:outerShdw>
          </a:effectLst>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4000" dirty="0" smtClean="0">
                <a:solidFill>
                  <a:srgbClr val="000099"/>
                </a:solidFill>
                <a:effectLst>
                  <a:glow rad="228600">
                    <a:srgbClr val="4F81BD">
                      <a:satMod val="175000"/>
                      <a:alpha val="40000"/>
                    </a:srgbClr>
                  </a:glow>
                </a:effectLst>
                <a:latin typeface="Berlin Sans FB Demi" panose="020E0802020502020306" pitchFamily="34" charset="0"/>
              </a:rPr>
              <a:t>Mi es sueño y misión  es sembrar </a:t>
            </a:r>
            <a:endParaRPr lang="es-CO" sz="4000" dirty="0">
              <a:solidFill>
                <a:srgbClr val="000099"/>
              </a:solidFill>
              <a:effectLst>
                <a:glow rad="228600">
                  <a:srgbClr val="4F81BD">
                    <a:satMod val="175000"/>
                    <a:alpha val="40000"/>
                  </a:srgbClr>
                </a:glow>
              </a:effectLst>
              <a:latin typeface="Berlin Sans FB Demi" panose="020E0802020502020306" pitchFamily="34" charset="0"/>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408531938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84448" y="4126947"/>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Semillas de consciencia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5" name="4 Imagen"/>
          <p:cNvPicPr>
            <a:picLocks noChangeAspect="1"/>
          </p:cNvPicPr>
          <p:nvPr/>
        </p:nvPicPr>
        <p:blipFill>
          <a:blip r:embed="rId3">
            <a:extLst>
              <a:ext uri="{BEBA8EAE-BF5A-486C-A8C5-ECC9F3942E4B}">
                <a14:imgProps xmlns:a14="http://schemas.microsoft.com/office/drawing/2010/main">
                  <a14:imgLayer r:embed="rId4">
                    <a14:imgEffect>
                      <a14:backgroundRemoval t="10000" b="78485" l="3182" r="90000">
                        <a14:foregroundMark x1="14091" y1="67273" x2="63182" y2="70606"/>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3041262" y="137474"/>
            <a:ext cx="3094072" cy="4641108"/>
          </a:xfrm>
          <a:prstGeom prst="rect">
            <a:avLst/>
          </a:prstGeom>
          <a:noFill/>
          <a:ln>
            <a:noFill/>
          </a:ln>
        </p:spPr>
      </p:pic>
    </p:spTree>
    <p:extLst>
      <p:ext uri="{BB962C8B-B14F-4D97-AF65-F5344CB8AC3E}">
        <p14:creationId xmlns:p14="http://schemas.microsoft.com/office/powerpoint/2010/main" val="255619409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4551263"/>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Para cosechar  </a:t>
            </a:r>
            <a:r>
              <a:rPr lang="es-CO" dirty="0" smtClean="0">
                <a:solidFill>
                  <a:srgbClr val="000099"/>
                </a:solidFill>
                <a:latin typeface="Cooper Black" panose="0208090404030B020404" pitchFamily="18" charset="0"/>
              </a:rPr>
              <a:t>EMPATÍA</a:t>
            </a:r>
            <a:r>
              <a:rPr lang="es-CO" dirty="0" smtClean="0">
                <a:solidFill>
                  <a:srgbClr val="000099"/>
                </a:solidFill>
                <a:latin typeface="Berlin Sans FB Demi" panose="020E0802020502020306" pitchFamily="34" charset="0"/>
              </a:rPr>
              <a:t>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5" name="4 Imagen"/>
          <p:cNvPicPr>
            <a:picLocks noChangeAspect="1"/>
          </p:cNvPicPr>
          <p:nvPr/>
        </p:nvPicPr>
        <p:blipFill rotWithShape="1">
          <a:blip r:embed="rId3" cstate="print">
            <a:extLst>
              <a:ext uri="{28A0092B-C50C-407E-A947-70E740481C1C}">
                <a14:useLocalDpi xmlns:a14="http://schemas.microsoft.com/office/drawing/2010/main" val="0"/>
              </a:ext>
            </a:extLst>
          </a:blip>
          <a:srcRect l="-329" t="11052" r="9414" b="10062"/>
          <a:stretch/>
        </p:blipFill>
        <p:spPr>
          <a:xfrm>
            <a:off x="2018565" y="936104"/>
            <a:ext cx="5039253" cy="3789040"/>
          </a:xfrm>
          <a:prstGeom prst="rect">
            <a:avLst/>
          </a:prstGeom>
          <a:ln>
            <a:noFill/>
          </a:ln>
          <a:effectLst>
            <a:softEdge rad="112500"/>
          </a:effectLst>
        </p:spPr>
      </p:pic>
    </p:spTree>
    <p:extLst>
      <p:ext uri="{BB962C8B-B14F-4D97-AF65-F5344CB8AC3E}">
        <p14:creationId xmlns:p14="http://schemas.microsoft.com/office/powerpoint/2010/main" val="227718111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4293096"/>
            <a:ext cx="813244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4800" dirty="0" smtClean="0">
                <a:solidFill>
                  <a:srgbClr val="000099"/>
                </a:solidFill>
                <a:latin typeface="Berlin Sans FB Demi" panose="020E0802020502020306" pitchFamily="34" charset="0"/>
              </a:rPr>
              <a:t>con</a:t>
            </a:r>
          </a:p>
          <a:p>
            <a:r>
              <a:rPr lang="es-CO" sz="4800" dirty="0" smtClean="0">
                <a:solidFill>
                  <a:srgbClr val="000099"/>
                </a:solidFill>
                <a:latin typeface="Berlin Sans FB Demi" panose="020E0802020502020306" pitchFamily="34" charset="0"/>
              </a:rPr>
              <a:t> </a:t>
            </a:r>
            <a:r>
              <a:rPr lang="es-CO" sz="4800" dirty="0">
                <a:solidFill>
                  <a:srgbClr val="000099"/>
                </a:solidFill>
                <a:latin typeface="Berlin Sans FB Demi" panose="020E0802020502020306" pitchFamily="34" charset="0"/>
              </a:rPr>
              <a:t>B</a:t>
            </a:r>
            <a:r>
              <a:rPr lang="es-CO" sz="4800" dirty="0" smtClean="0">
                <a:solidFill>
                  <a:srgbClr val="000099"/>
                </a:solidFill>
                <a:latin typeface="Berlin Sans FB Demi" panose="020E0802020502020306" pitchFamily="34" charset="0"/>
              </a:rPr>
              <a:t>ienestar integral </a:t>
            </a:r>
            <a:endParaRPr lang="es-CO" sz="4800"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BEBA8EAE-BF5A-486C-A8C5-ECC9F3942E4B}">
                <a14:imgProps xmlns:a14="http://schemas.microsoft.com/office/drawing/2010/main">
                  <a14:imgLayer r:embed="rId4">
                    <a14:imgEffect>
                      <a14:backgroundRemoval t="3000" b="98833" l="0" r="98000">
                        <a14:foregroundMark x1="20308" y1="41833" x2="16923" y2="36500"/>
                        <a14:foregroundMark x1="18769" y1="26833" x2="21385" y2="21333"/>
                        <a14:foregroundMark x1="38769" y1="33167" x2="43231" y2="24833"/>
                        <a14:foregroundMark x1="37538" y1="19000" x2="38769" y2="14000"/>
                        <a14:foregroundMark x1="44923" y1="14333" x2="49077" y2="7667"/>
                        <a14:foregroundMark x1="54923" y1="28333" x2="66615" y2="28333"/>
                        <a14:foregroundMark x1="63231" y1="19833" x2="65231" y2="15000"/>
                        <a14:foregroundMark x1="77231" y1="19333" x2="78923" y2="22500"/>
                        <a14:foregroundMark x1="68615" y1="48000" x2="74154" y2="37667"/>
                        <a14:foregroundMark x1="82308" y1="39333" x2="84769" y2="35333"/>
                        <a14:foregroundMark x1="90154" y1="50500" x2="92154" y2="55667"/>
                        <a14:foregroundMark x1="70154" y1="58167" x2="74000" y2="66000"/>
                        <a14:foregroundMark x1="61231" y1="55667" x2="64923" y2="57000"/>
                        <a14:foregroundMark x1="80615" y1="69500" x2="85231" y2="66000"/>
                        <a14:foregroundMark x1="78154" y1="86000" x2="84308" y2="80500"/>
                        <a14:foregroundMark x1="57692" y1="81333" x2="60462" y2="70333"/>
                        <a14:foregroundMark x1="63231" y1="93500" x2="66615" y2="85333"/>
                        <a14:foregroundMark x1="34769" y1="80667" x2="42769" y2="78000"/>
                        <a14:foregroundMark x1="32615" y1="92833" x2="34923" y2="86833"/>
                        <a14:foregroundMark x1="19077" y1="91500" x2="19077" y2="84667"/>
                        <a14:foregroundMark x1="26000" y1="70333" x2="32154" y2="62500"/>
                        <a14:foregroundMark x1="15692" y1="72167" x2="17077" y2="66167"/>
                        <a14:foregroundMark x1="8769" y1="54000" x2="9077" y2="48500"/>
                      </a14:backgroundRemoval>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555776" y="404664"/>
            <a:ext cx="4104793" cy="3789040"/>
          </a:xfrm>
          <a:prstGeom prst="rect">
            <a:avLst/>
          </a:prstGeom>
        </p:spPr>
      </p:pic>
    </p:spTree>
    <p:extLst>
      <p:ext uri="{BB962C8B-B14F-4D97-AF65-F5344CB8AC3E}">
        <p14:creationId xmlns:p14="http://schemas.microsoft.com/office/powerpoint/2010/main" val="364910081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4047207"/>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a:solidFill>
                  <a:srgbClr val="000099"/>
                </a:solidFill>
                <a:latin typeface="Berlin Sans FB Demi" panose="020E0802020502020306" pitchFamily="34" charset="0"/>
              </a:rPr>
              <a:t>R</a:t>
            </a:r>
            <a:r>
              <a:rPr lang="es-CO" dirty="0" smtClean="0">
                <a:solidFill>
                  <a:srgbClr val="000099"/>
                </a:solidFill>
                <a:latin typeface="Berlin Sans FB Demi" panose="020E0802020502020306" pitchFamily="34" charset="0"/>
              </a:rPr>
              <a:t>econectarnos con la </a:t>
            </a:r>
          </a:p>
          <a:p>
            <a:r>
              <a:rPr lang="es-CO" dirty="0" smtClean="0">
                <a:solidFill>
                  <a:srgbClr val="000099"/>
                </a:solidFill>
                <a:latin typeface="Berlin Sans FB Demi" panose="020E0802020502020306" pitchFamily="34" charset="0"/>
              </a:rPr>
              <a:t>verdadera felicidad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rotWithShape="1">
          <a:blip r:embed="rId3">
            <a:extLst>
              <a:ext uri="{BEBA8EAE-BF5A-486C-A8C5-ECC9F3942E4B}">
                <a14:imgProps xmlns:a14="http://schemas.microsoft.com/office/drawing/2010/main">
                  <a14:imgLayer r:embed="rId4">
                    <a14:imgEffect>
                      <a14:saturation sat="200000"/>
                    </a14:imgEffect>
                    <a14:imgEffect>
                      <a14:brightnessContrast bright="20000" contrast="-40000"/>
                    </a14:imgEffect>
                  </a14:imgLayer>
                </a14:imgProps>
              </a:ext>
              <a:ext uri="{28A0092B-C50C-407E-A947-70E740481C1C}">
                <a14:useLocalDpi xmlns:a14="http://schemas.microsoft.com/office/drawing/2010/main" val="0"/>
              </a:ext>
            </a:extLst>
          </a:blip>
          <a:srcRect l="18544" r="21192"/>
          <a:stretch/>
        </p:blipFill>
        <p:spPr>
          <a:xfrm>
            <a:off x="2762250" y="766564"/>
            <a:ext cx="3467100" cy="3238500"/>
          </a:xfrm>
          <a:prstGeom prst="ellipse">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3668494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BEBA8EAE-BF5A-486C-A8C5-ECC9F3942E4B}">
                <a14:imgProps xmlns:a14="http://schemas.microsoft.com/office/drawing/2010/main">
                  <a14:imgLayer r:embed="rId3">
                    <a14:imgEffect>
                      <a14:backgroundRemoval t="719" b="100000" l="0" r="99201">
                        <a14:backgroundMark x1="12620" y1="2158" x2="18371" y2="5995"/>
                        <a14:backgroundMark x1="2077" y1="33333" x2="12939" y2="40048"/>
                      </a14:backgroundRemoval>
                    </a14:imgEffect>
                  </a14:imgLayer>
                </a14:imgProps>
              </a:ext>
              <a:ext uri="{28A0092B-C50C-407E-A947-70E740481C1C}">
                <a14:useLocalDpi xmlns:a14="http://schemas.microsoft.com/office/drawing/2010/main" val="0"/>
              </a:ext>
            </a:extLst>
          </a:blip>
          <a:srcRect r="14170"/>
          <a:stretch/>
        </p:blipFill>
        <p:spPr>
          <a:xfrm>
            <a:off x="2454771" y="1052736"/>
            <a:ext cx="4536579" cy="3520906"/>
          </a:xfrm>
          <a:prstGeom prst="rect">
            <a:avLst/>
          </a:prstGeom>
        </p:spPr>
      </p:pic>
      <p:sp>
        <p:nvSpPr>
          <p:cNvPr id="4" name="1 Título"/>
          <p:cNvSpPr txBox="1">
            <a:spLocks/>
          </p:cNvSpPr>
          <p:nvPr/>
        </p:nvSpPr>
        <p:spPr>
          <a:xfrm>
            <a:off x="688032" y="4479255"/>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a:solidFill>
                  <a:srgbClr val="000099"/>
                </a:solidFill>
                <a:latin typeface="Berlin Sans FB Demi" panose="020E0802020502020306" pitchFamily="34" charset="0"/>
              </a:rPr>
              <a:t>y</a:t>
            </a:r>
            <a:r>
              <a:rPr lang="es-CO" dirty="0" smtClean="0">
                <a:solidFill>
                  <a:srgbClr val="000099"/>
                </a:solidFill>
                <a:latin typeface="Berlin Sans FB Demi" panose="020E0802020502020306" pitchFamily="34" charset="0"/>
              </a:rPr>
              <a:t> sobretodo  con </a:t>
            </a:r>
          </a:p>
          <a:p>
            <a:r>
              <a:rPr lang="es-CO" dirty="0" smtClean="0">
                <a:solidFill>
                  <a:srgbClr val="000099"/>
                </a:solidFill>
                <a:latin typeface="Berlin Sans FB Demi" panose="020E0802020502020306" pitchFamily="34" charset="0"/>
              </a:rPr>
              <a:t>El AMOR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86420259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852936"/>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Para …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72442979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9 Imagen"/>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4000" l="0" r="100000"/>
                    </a14:imgEffect>
                  </a14:imgLayer>
                </a14:imgProps>
              </a:ext>
              <a:ext uri="{28A0092B-C50C-407E-A947-70E740481C1C}">
                <a14:useLocalDpi xmlns:a14="http://schemas.microsoft.com/office/drawing/2010/main" val="0"/>
              </a:ext>
            </a:extLst>
          </a:blip>
          <a:srcRect l="-5812" t="16189" r="79802" b="53439"/>
          <a:stretch/>
        </p:blipFill>
        <p:spPr>
          <a:xfrm rot="1208743" flipH="1">
            <a:off x="2761470" y="1935194"/>
            <a:ext cx="888091" cy="691359"/>
          </a:xfrm>
          <a:prstGeom prst="rect">
            <a:avLst/>
          </a:prstGeom>
          <a:noFill/>
          <a:ln>
            <a:noFill/>
          </a:ln>
        </p:spPr>
      </p:pic>
      <p:sp>
        <p:nvSpPr>
          <p:cNvPr id="4" name="1 Título"/>
          <p:cNvSpPr txBox="1">
            <a:spLocks/>
          </p:cNvSpPr>
          <p:nvPr/>
        </p:nvSpPr>
        <p:spPr>
          <a:xfrm>
            <a:off x="611560" y="3759175"/>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Transformar nuestras vidas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4000" l="0" r="100000"/>
                    </a14:imgEffect>
                  </a14:imgLayer>
                </a14:imgProps>
              </a:ext>
              <a:ext uri="{28A0092B-C50C-407E-A947-70E740481C1C}">
                <a14:useLocalDpi xmlns:a14="http://schemas.microsoft.com/office/drawing/2010/main" val="0"/>
              </a:ext>
            </a:extLst>
          </a:blip>
          <a:stretch>
            <a:fillRect/>
          </a:stretch>
        </p:blipFill>
        <p:spPr>
          <a:xfrm flipH="1">
            <a:off x="1403648" y="2790278"/>
            <a:ext cx="1129309" cy="752873"/>
          </a:xfrm>
          <a:prstGeom prst="rect">
            <a:avLst/>
          </a:prstGeom>
          <a:noFill/>
          <a:ln>
            <a:noFill/>
          </a:ln>
        </p:spPr>
      </p:pic>
      <p:pic>
        <p:nvPicPr>
          <p:cNvPr id="5" name="4 Imagen"/>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58945" b="89994" l="15371" r="42156"/>
                    </a14:imgEffect>
                  </a14:imgLayer>
                </a14:imgProps>
              </a:ext>
              <a:ext uri="{28A0092B-C50C-407E-A947-70E740481C1C}">
                <a14:useLocalDpi xmlns:a14="http://schemas.microsoft.com/office/drawing/2010/main" val="0"/>
              </a:ext>
            </a:extLst>
          </a:blip>
          <a:srcRect l="12830" t="57251" r="56825" b="21374"/>
          <a:stretch/>
        </p:blipFill>
        <p:spPr>
          <a:xfrm rot="5400000">
            <a:off x="2688932" y="2348212"/>
            <a:ext cx="1039719" cy="549277"/>
          </a:xfrm>
          <a:prstGeom prst="rect">
            <a:avLst/>
          </a:prstGeom>
        </p:spPr>
      </p:pic>
      <p:pic>
        <p:nvPicPr>
          <p:cNvPr id="7" name="6 Imagen"/>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35719" b="61249" l="32424" r="70123"/>
                    </a14:imgEffect>
                    <a14:imgEffect>
                      <a14:brightnessContrast bright="40000" contrast="40000"/>
                    </a14:imgEffect>
                  </a14:imgLayer>
                </a14:imgProps>
              </a:ext>
              <a:ext uri="{28A0092B-C50C-407E-A947-70E740481C1C}">
                <a14:useLocalDpi xmlns:a14="http://schemas.microsoft.com/office/drawing/2010/main" val="0"/>
              </a:ext>
            </a:extLst>
          </a:blip>
          <a:srcRect l="31166" t="33333" r="27820" b="38889"/>
          <a:stretch/>
        </p:blipFill>
        <p:spPr>
          <a:xfrm>
            <a:off x="3797213" y="1310903"/>
            <a:ext cx="3151051" cy="1600572"/>
          </a:xfrm>
          <a:prstGeom prst="rect">
            <a:avLst/>
          </a:prstGeom>
        </p:spPr>
      </p:pic>
    </p:spTree>
    <p:extLst>
      <p:ext uri="{BB962C8B-B14F-4D97-AF65-F5344CB8AC3E}">
        <p14:creationId xmlns:p14="http://schemas.microsoft.com/office/powerpoint/2010/main" val="289271652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4437112"/>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Tanto en  lo individual como en  lo  colectivo.</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47056" y="908720"/>
            <a:ext cx="5733256" cy="3503656"/>
          </a:xfrm>
          <a:prstGeom prst="rect">
            <a:avLst/>
          </a:prstGeom>
        </p:spPr>
      </p:pic>
      <p:pic>
        <p:nvPicPr>
          <p:cNvPr id="5" name="4 Imagen"/>
          <p:cNvPicPr>
            <a:picLocks noChangeAspect="1"/>
          </p:cNvPicPr>
          <p:nvPr/>
        </p:nvPicPr>
        <p:blipFill>
          <a:blip r:embed="rId5">
            <a:extLst>
              <a:ext uri="{BEBA8EAE-BF5A-486C-A8C5-ECC9F3942E4B}">
                <a14:imgProps xmlns:a14="http://schemas.microsoft.com/office/drawing/2010/main">
                  <a14:imgLayer r:embed="rId6">
                    <a14:imgEffect>
                      <a14:artisticCement/>
                    </a14:imgEffect>
                    <a14:imgEffect>
                      <a14:colorTemperature colorTemp="88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rot="1759457">
            <a:off x="7486676" y="5263556"/>
            <a:ext cx="2181306" cy="2181306"/>
          </a:xfrm>
          <a:prstGeom prst="rect">
            <a:avLst/>
          </a:prstGeom>
        </p:spPr>
      </p:pic>
    </p:spTree>
    <p:extLst>
      <p:ext uri="{BB962C8B-B14F-4D97-AF65-F5344CB8AC3E}">
        <p14:creationId xmlns:p14="http://schemas.microsoft.com/office/powerpoint/2010/main" val="177365661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3615159"/>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Por esto he creado un programa</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BEBA8EAE-BF5A-486C-A8C5-ECC9F3942E4B}">
                <a14:imgProps xmlns:a14="http://schemas.microsoft.com/office/drawing/2010/main">
                  <a14:imgLayer r:embed="rId4">
                    <a14:imgEffect>
                      <a14:artisticCement/>
                    </a14:imgEffect>
                    <a14:imgEffect>
                      <a14:colorTemperature colorTemp="88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rot="1579985">
            <a:off x="2817839" y="810743"/>
            <a:ext cx="3284350" cy="32843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1319520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708920"/>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Adaptable  a las diferentes necesidades.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847361363"/>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Estrella de 5 puntas"/>
          <p:cNvSpPr/>
          <p:nvPr/>
        </p:nvSpPr>
        <p:spPr>
          <a:xfrm>
            <a:off x="1979712" y="705002"/>
            <a:ext cx="5184576" cy="4776385"/>
          </a:xfrm>
          <a:prstGeom prst="star5">
            <a:avLst>
              <a:gd name="adj" fmla="val 20184"/>
              <a:gd name="hf" fmla="val 105146"/>
              <a:gd name="vf" fmla="val 110557"/>
            </a:avLst>
          </a:prstGeom>
          <a:blipFill dpi="0" rotWithShape="1">
            <a:blip r:embed="rId2"/>
            <a:srcRect/>
            <a:stretch>
              <a:fillRect/>
            </a:stretch>
          </a:blipFill>
          <a:effectLst>
            <a:glow rad="228600">
              <a:schemeClr val="tx2">
                <a:lumMod val="75000"/>
                <a:alpha val="40000"/>
              </a:schemeClr>
            </a:glo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s-CO">
              <a:solidFill>
                <a:prstClr val="white"/>
              </a:solidFill>
              <a:effectLst>
                <a:glow rad="101600">
                  <a:srgbClr val="0033CC">
                    <a:alpha val="60000"/>
                  </a:srgbClr>
                </a:glow>
              </a:effectLst>
            </a:endParaRPr>
          </a:p>
        </p:txBody>
      </p:sp>
      <p:sp>
        <p:nvSpPr>
          <p:cNvPr id="5" name="4 CuadroTexto"/>
          <p:cNvSpPr txBox="1"/>
          <p:nvPr/>
        </p:nvSpPr>
        <p:spPr>
          <a:xfrm>
            <a:off x="1403648" y="5459271"/>
            <a:ext cx="1584176" cy="646331"/>
          </a:xfrm>
          <a:prstGeom prst="rect">
            <a:avLst/>
          </a:prstGeom>
          <a:noFill/>
        </p:spPr>
        <p:txBody>
          <a:bodyPr wrap="square" rtlCol="0">
            <a:spAutoFit/>
          </a:bodyPr>
          <a:lstStyle/>
          <a:p>
            <a:pPr algn="ctr"/>
            <a:r>
              <a:rPr lang="es-CO" dirty="0" smtClean="0">
                <a:solidFill>
                  <a:prstClr val="black"/>
                </a:solidFill>
              </a:rPr>
              <a:t>CONSCIENCIA TIERRA </a:t>
            </a:r>
          </a:p>
        </p:txBody>
      </p:sp>
      <p:sp>
        <p:nvSpPr>
          <p:cNvPr id="6" name="5 CuadroTexto"/>
          <p:cNvSpPr txBox="1"/>
          <p:nvPr/>
        </p:nvSpPr>
        <p:spPr>
          <a:xfrm>
            <a:off x="6372200" y="5459271"/>
            <a:ext cx="1584176" cy="646331"/>
          </a:xfrm>
          <a:prstGeom prst="rect">
            <a:avLst/>
          </a:prstGeom>
          <a:noFill/>
        </p:spPr>
        <p:txBody>
          <a:bodyPr wrap="square" rtlCol="0">
            <a:spAutoFit/>
          </a:bodyPr>
          <a:lstStyle/>
          <a:p>
            <a:pPr algn="ctr"/>
            <a:r>
              <a:rPr lang="es-CO" dirty="0" smtClean="0">
                <a:solidFill>
                  <a:prstClr val="black"/>
                </a:solidFill>
              </a:rPr>
              <a:t>CONSCIENCIA SOCIAL </a:t>
            </a:r>
          </a:p>
        </p:txBody>
      </p:sp>
      <p:sp>
        <p:nvSpPr>
          <p:cNvPr id="7" name="6 CuadroTexto"/>
          <p:cNvSpPr txBox="1"/>
          <p:nvPr/>
        </p:nvSpPr>
        <p:spPr>
          <a:xfrm>
            <a:off x="7092280" y="2289178"/>
            <a:ext cx="1584176" cy="369332"/>
          </a:xfrm>
          <a:prstGeom prst="rect">
            <a:avLst/>
          </a:prstGeom>
          <a:noFill/>
        </p:spPr>
        <p:txBody>
          <a:bodyPr wrap="square" rtlCol="0">
            <a:spAutoFit/>
          </a:bodyPr>
          <a:lstStyle/>
          <a:p>
            <a:pPr algn="ctr"/>
            <a:r>
              <a:rPr lang="es-CO" dirty="0" smtClean="0">
                <a:solidFill>
                  <a:prstClr val="black"/>
                </a:solidFill>
              </a:rPr>
              <a:t>GRUPAL</a:t>
            </a:r>
          </a:p>
        </p:txBody>
      </p:sp>
      <p:sp>
        <p:nvSpPr>
          <p:cNvPr id="8" name="7 CuadroTexto"/>
          <p:cNvSpPr txBox="1"/>
          <p:nvPr/>
        </p:nvSpPr>
        <p:spPr>
          <a:xfrm>
            <a:off x="395536" y="2361186"/>
            <a:ext cx="1584176" cy="369332"/>
          </a:xfrm>
          <a:prstGeom prst="rect">
            <a:avLst/>
          </a:prstGeom>
          <a:noFill/>
        </p:spPr>
        <p:txBody>
          <a:bodyPr wrap="square" rtlCol="0">
            <a:spAutoFit/>
          </a:bodyPr>
          <a:lstStyle/>
          <a:p>
            <a:pPr algn="ctr"/>
            <a:r>
              <a:rPr lang="es-CO" dirty="0" smtClean="0">
                <a:solidFill>
                  <a:prstClr val="black"/>
                </a:solidFill>
              </a:rPr>
              <a:t>INDIVIDUAL </a:t>
            </a:r>
          </a:p>
        </p:txBody>
      </p:sp>
      <p:sp>
        <p:nvSpPr>
          <p:cNvPr id="9" name="8 CuadroTexto"/>
          <p:cNvSpPr txBox="1"/>
          <p:nvPr/>
        </p:nvSpPr>
        <p:spPr>
          <a:xfrm>
            <a:off x="3779912" y="200946"/>
            <a:ext cx="1584176" cy="369332"/>
          </a:xfrm>
          <a:prstGeom prst="rect">
            <a:avLst/>
          </a:prstGeom>
          <a:noFill/>
        </p:spPr>
        <p:txBody>
          <a:bodyPr wrap="square" rtlCol="0">
            <a:spAutoFit/>
          </a:bodyPr>
          <a:lstStyle/>
          <a:p>
            <a:pPr algn="ctr"/>
            <a:r>
              <a:rPr lang="es-CO" dirty="0" smtClean="0">
                <a:solidFill>
                  <a:prstClr val="black"/>
                </a:solidFill>
              </a:rPr>
              <a:t>SER</a:t>
            </a:r>
          </a:p>
        </p:txBody>
      </p:sp>
      <p:sp>
        <p:nvSpPr>
          <p:cNvPr id="10" name="9 CuadroTexto"/>
          <p:cNvSpPr txBox="1"/>
          <p:nvPr/>
        </p:nvSpPr>
        <p:spPr>
          <a:xfrm>
            <a:off x="3347864" y="2776961"/>
            <a:ext cx="2448272" cy="923330"/>
          </a:xfrm>
          <a:prstGeom prst="rect">
            <a:avLst/>
          </a:prstGeom>
          <a:noFill/>
          <a:ln cap="rnd" cmpd="dbl">
            <a:noFill/>
          </a:ln>
        </p:spPr>
        <p:txBody>
          <a:bodyPr wrap="square" rtlCol="0">
            <a:spAutoFit/>
          </a:bodyPr>
          <a:lstStyle/>
          <a:p>
            <a:pPr algn="ctr">
              <a:lnSpc>
                <a:spcPct val="150000"/>
              </a:lnSpc>
            </a:pPr>
            <a:r>
              <a:rPr lang="es-CO" dirty="0" smtClean="0">
                <a:ln>
                  <a:solidFill>
                    <a:srgbClr val="000099"/>
                  </a:solidFill>
                </a:ln>
                <a:solidFill>
                  <a:srgbClr val="000099"/>
                </a:solidFill>
                <a:effectLst>
                  <a:glow rad="127000">
                    <a:prstClr val="white"/>
                  </a:glow>
                  <a:outerShdw blurRad="660400" dist="673100" dir="2940000" sx="42000" sy="42000" algn="l" rotWithShape="0">
                    <a:srgbClr val="DDDDDD">
                      <a:alpha val="18000"/>
                    </a:srgbClr>
                  </a:outerShdw>
                </a:effectLst>
              </a:rPr>
              <a:t>EMPATÍA</a:t>
            </a:r>
          </a:p>
          <a:p>
            <a:pPr algn="ctr">
              <a:lnSpc>
                <a:spcPct val="150000"/>
              </a:lnSpc>
            </a:pPr>
            <a:r>
              <a:rPr lang="es-CO" dirty="0" smtClean="0">
                <a:ln>
                  <a:solidFill>
                    <a:srgbClr val="000099"/>
                  </a:solidFill>
                </a:ln>
                <a:solidFill>
                  <a:srgbClr val="000099"/>
                </a:solidFill>
                <a:effectLst>
                  <a:glow rad="127000">
                    <a:prstClr val="white"/>
                  </a:glow>
                  <a:outerShdw blurRad="660400" dist="673100" dir="2940000" sx="42000" sy="42000" algn="l" rotWithShape="0">
                    <a:srgbClr val="DDDDDD">
                      <a:alpha val="18000"/>
                    </a:srgbClr>
                  </a:outerShdw>
                </a:effectLst>
              </a:rPr>
              <a:t>BIENESTAR  INTEGRAL </a:t>
            </a:r>
          </a:p>
        </p:txBody>
      </p:sp>
      <p:sp>
        <p:nvSpPr>
          <p:cNvPr id="22" name="21 Flecha circular"/>
          <p:cNvSpPr/>
          <p:nvPr/>
        </p:nvSpPr>
        <p:spPr>
          <a:xfrm rot="20276908">
            <a:off x="3046370" y="331500"/>
            <a:ext cx="4198726" cy="4198726"/>
          </a:xfrm>
          <a:prstGeom prst="circularArrow">
            <a:avLst>
              <a:gd name="adj1" fmla="val 5197"/>
              <a:gd name="adj2" fmla="val 335716"/>
              <a:gd name="adj3" fmla="val 21294043"/>
              <a:gd name="adj4" fmla="val 18423671"/>
              <a:gd name="adj5" fmla="val 6064"/>
            </a:avLst>
          </a:prstGeom>
          <a:solidFill>
            <a:srgbClr val="000099"/>
          </a:solidFill>
          <a:ln>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22 Flecha circular"/>
          <p:cNvSpPr/>
          <p:nvPr/>
        </p:nvSpPr>
        <p:spPr>
          <a:xfrm rot="7075827">
            <a:off x="2358472" y="2019866"/>
            <a:ext cx="4198726" cy="4198726"/>
          </a:xfrm>
          <a:prstGeom prst="circularArrow">
            <a:avLst>
              <a:gd name="adj1" fmla="val 5197"/>
              <a:gd name="adj2" fmla="val 335716"/>
              <a:gd name="adj3" fmla="val 21294043"/>
              <a:gd name="adj4" fmla="val 18423671"/>
              <a:gd name="adj5" fmla="val 6064"/>
            </a:avLst>
          </a:prstGeom>
          <a:solidFill>
            <a:srgbClr val="000099"/>
          </a:solidFill>
          <a:ln>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25 Flecha circular"/>
          <p:cNvSpPr/>
          <p:nvPr/>
        </p:nvSpPr>
        <p:spPr>
          <a:xfrm rot="7440667" flipV="1">
            <a:off x="1502343" y="1160109"/>
            <a:ext cx="4198726" cy="4198726"/>
          </a:xfrm>
          <a:prstGeom prst="circularArrow">
            <a:avLst>
              <a:gd name="adj1" fmla="val 5197"/>
              <a:gd name="adj2" fmla="val 335716"/>
              <a:gd name="adj3" fmla="val 21294043"/>
              <a:gd name="adj4" fmla="val 18423671"/>
              <a:gd name="adj5" fmla="val 6064"/>
            </a:avLst>
          </a:prstGeom>
          <a:solidFill>
            <a:srgbClr val="000099"/>
          </a:solidFill>
          <a:ln>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26 Flecha circular"/>
          <p:cNvSpPr/>
          <p:nvPr/>
        </p:nvSpPr>
        <p:spPr>
          <a:xfrm rot="2780049">
            <a:off x="3352548" y="1357758"/>
            <a:ext cx="4198726" cy="4198726"/>
          </a:xfrm>
          <a:prstGeom prst="circularArrow">
            <a:avLst>
              <a:gd name="adj1" fmla="val 5197"/>
              <a:gd name="adj2" fmla="val 335716"/>
              <a:gd name="adj3" fmla="val 21294043"/>
              <a:gd name="adj4" fmla="val 18423671"/>
              <a:gd name="adj5" fmla="val 6064"/>
            </a:avLst>
          </a:prstGeom>
          <a:solidFill>
            <a:srgbClr val="000099"/>
          </a:solidFill>
          <a:ln>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13 Flecha circular"/>
          <p:cNvSpPr/>
          <p:nvPr/>
        </p:nvSpPr>
        <p:spPr>
          <a:xfrm rot="1323092" flipH="1">
            <a:off x="1754888" y="408170"/>
            <a:ext cx="4198726" cy="4198726"/>
          </a:xfrm>
          <a:prstGeom prst="circularArrow">
            <a:avLst>
              <a:gd name="adj1" fmla="val 5197"/>
              <a:gd name="adj2" fmla="val 335716"/>
              <a:gd name="adj3" fmla="val 21294043"/>
              <a:gd name="adj4" fmla="val 18423671"/>
              <a:gd name="adj5" fmla="val 6064"/>
            </a:avLst>
          </a:prstGeom>
          <a:solidFill>
            <a:srgbClr val="000099"/>
          </a:solidFill>
          <a:ln>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14 Flecha circular"/>
          <p:cNvSpPr/>
          <p:nvPr/>
        </p:nvSpPr>
        <p:spPr>
          <a:xfrm rot="14524173" flipH="1">
            <a:off x="2430480" y="2019866"/>
            <a:ext cx="4198726" cy="4198726"/>
          </a:xfrm>
          <a:prstGeom prst="circularArrow">
            <a:avLst>
              <a:gd name="adj1" fmla="val 5197"/>
              <a:gd name="adj2" fmla="val 335716"/>
              <a:gd name="adj3" fmla="val 21294043"/>
              <a:gd name="adj4" fmla="val 18423671"/>
              <a:gd name="adj5" fmla="val 6064"/>
            </a:avLst>
          </a:prstGeom>
          <a:solidFill>
            <a:srgbClr val="000099"/>
          </a:solidFill>
          <a:ln>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pic>
        <p:nvPicPr>
          <p:cNvPr id="16" name="1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5589240"/>
            <a:ext cx="1088013" cy="1052736"/>
          </a:xfrm>
          <a:prstGeom prst="flowChartAlternateProcess">
            <a:avLst/>
          </a:prstGeom>
        </p:spPr>
      </p:pic>
    </p:spTree>
    <p:extLst>
      <p:ext uri="{BB962C8B-B14F-4D97-AF65-F5344CB8AC3E}">
        <p14:creationId xmlns:p14="http://schemas.microsoft.com/office/powerpoint/2010/main" val="99690969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878855"/>
            <a:ext cx="7772400" cy="1470025"/>
          </a:xfrm>
        </p:spPr>
        <p:txBody>
          <a:bodyPr/>
          <a:lstStyle/>
          <a:p>
            <a:r>
              <a:rPr lang="es-CO" dirty="0" smtClean="0">
                <a:solidFill>
                  <a:srgbClr val="000099"/>
                </a:solidFill>
                <a:latin typeface="Berlin Sans FB Demi" panose="020E0802020502020306" pitchFamily="34" charset="0"/>
              </a:rPr>
              <a:t>Para regalarnos una nueva oportunidad.</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2492896"/>
            <a:ext cx="5223124" cy="3465760"/>
          </a:xfrm>
          <a:prstGeom prst="hexagon">
            <a:avLst>
              <a:gd name="adj" fmla="val 19086"/>
              <a:gd name="vf" fmla="val 115470"/>
            </a:avLst>
          </a:prstGeom>
          <a:ln>
            <a:noFill/>
          </a:ln>
          <a:effectLst>
            <a:softEdge rad="112500"/>
          </a:effectLst>
        </p:spPr>
      </p:pic>
    </p:spTree>
    <p:extLst>
      <p:ext uri="{BB962C8B-B14F-4D97-AF65-F5344CB8AC3E}">
        <p14:creationId xmlns:p14="http://schemas.microsoft.com/office/powerpoint/2010/main" val="6462388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718248" y="1484784"/>
            <a:ext cx="3814192" cy="2736304"/>
          </a:xfrm>
        </p:spPr>
        <p:txBody>
          <a:bodyPr>
            <a:normAutofit fontScale="90000"/>
          </a:bodyPr>
          <a:lstStyle/>
          <a:p>
            <a:r>
              <a:rPr lang="es-CO" dirty="0" smtClean="0">
                <a:solidFill>
                  <a:srgbClr val="000099"/>
                </a:solidFill>
                <a:latin typeface="Berlin Sans FB Demi" panose="020E0802020502020306" pitchFamily="34" charset="0"/>
              </a:rPr>
              <a:t>Para encontrar de nuevo la  motivación,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13887" r="12132"/>
          <a:stretch/>
        </p:blipFill>
        <p:spPr>
          <a:xfrm>
            <a:off x="861606" y="1699450"/>
            <a:ext cx="3782402" cy="28816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3598799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887"/>
            <a:ext cx="7772400" cy="1470025"/>
          </a:xfrm>
        </p:spPr>
        <p:txBody>
          <a:bodyPr/>
          <a:lstStyle/>
          <a:p>
            <a:r>
              <a:rPr lang="es-CO" dirty="0">
                <a:solidFill>
                  <a:srgbClr val="000099"/>
                </a:solidFill>
                <a:latin typeface="Berlin Sans FB Demi" panose="020E0802020502020306" pitchFamily="34" charset="0"/>
              </a:rPr>
              <a:t>y</a:t>
            </a:r>
            <a:r>
              <a:rPr lang="es-CO" dirty="0" smtClean="0">
                <a:solidFill>
                  <a:srgbClr val="000099"/>
                </a:solidFill>
                <a:latin typeface="Berlin Sans FB Demi" panose="020E0802020502020306" pitchFamily="34" charset="0"/>
              </a:rPr>
              <a:t> nos ayude a restablecer la salud.</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2043" y="2916932"/>
            <a:ext cx="4386221" cy="24562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9022156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60040" y="4077072"/>
            <a:ext cx="7772400" cy="2348880"/>
          </a:xfrm>
        </p:spPr>
        <p:txBody>
          <a:bodyPr>
            <a:normAutofit fontScale="90000"/>
          </a:bodyPr>
          <a:lstStyle/>
          <a:p>
            <a:r>
              <a:rPr lang="es-CO" dirty="0" smtClean="0">
                <a:solidFill>
                  <a:srgbClr val="000099"/>
                </a:solidFill>
                <a:effectLst>
                  <a:glow rad="228600">
                    <a:schemeClr val="bg1">
                      <a:lumMod val="95000"/>
                      <a:alpha val="40000"/>
                    </a:schemeClr>
                  </a:glow>
                </a:effectLst>
                <a:latin typeface="Berlin Sans FB Demi" panose="020E0802020502020306" pitchFamily="34" charset="0"/>
              </a:rPr>
              <a:t>  Nos invita a reconocer, </a:t>
            </a:r>
            <a:br>
              <a:rPr lang="es-CO" dirty="0" smtClean="0">
                <a:solidFill>
                  <a:srgbClr val="000099"/>
                </a:solidFill>
                <a:effectLst>
                  <a:glow rad="228600">
                    <a:schemeClr val="bg1">
                      <a:lumMod val="95000"/>
                      <a:alpha val="40000"/>
                    </a:schemeClr>
                  </a:glow>
                </a:effectLst>
                <a:latin typeface="Berlin Sans FB Demi" panose="020E0802020502020306" pitchFamily="34" charset="0"/>
              </a:rPr>
            </a:br>
            <a:r>
              <a:rPr lang="es-CO" dirty="0" smtClean="0">
                <a:solidFill>
                  <a:srgbClr val="000099"/>
                </a:solidFill>
                <a:effectLst>
                  <a:glow rad="228600">
                    <a:schemeClr val="bg1">
                      <a:lumMod val="95000"/>
                      <a:alpha val="40000"/>
                    </a:schemeClr>
                  </a:glow>
                </a:effectLst>
                <a:latin typeface="Berlin Sans FB Demi" panose="020E0802020502020306" pitchFamily="34" charset="0"/>
              </a:rPr>
              <a:t>sanar, </a:t>
            </a:r>
            <a:br>
              <a:rPr lang="es-CO" dirty="0" smtClean="0">
                <a:solidFill>
                  <a:srgbClr val="000099"/>
                </a:solidFill>
                <a:effectLst>
                  <a:glow rad="228600">
                    <a:schemeClr val="bg1">
                      <a:lumMod val="95000"/>
                      <a:alpha val="40000"/>
                    </a:schemeClr>
                  </a:glow>
                </a:effectLst>
                <a:latin typeface="Berlin Sans FB Demi" panose="020E0802020502020306" pitchFamily="34" charset="0"/>
              </a:rPr>
            </a:br>
            <a:r>
              <a:rPr lang="es-CO" dirty="0" smtClean="0">
                <a:solidFill>
                  <a:srgbClr val="000099"/>
                </a:solidFill>
                <a:effectLst>
                  <a:glow rad="228600">
                    <a:schemeClr val="bg1">
                      <a:lumMod val="95000"/>
                      <a:alpha val="40000"/>
                    </a:schemeClr>
                  </a:glow>
                </a:effectLst>
                <a:latin typeface="Berlin Sans FB Demi" panose="020E0802020502020306" pitchFamily="34" charset="0"/>
              </a:rPr>
              <a:t>liberar  </a:t>
            </a:r>
            <a:br>
              <a:rPr lang="es-CO" dirty="0" smtClean="0">
                <a:solidFill>
                  <a:srgbClr val="000099"/>
                </a:solidFill>
                <a:effectLst>
                  <a:glow rad="228600">
                    <a:schemeClr val="bg1">
                      <a:lumMod val="95000"/>
                      <a:alpha val="40000"/>
                    </a:schemeClr>
                  </a:glow>
                </a:effectLst>
                <a:latin typeface="Berlin Sans FB Demi" panose="020E0802020502020306" pitchFamily="34" charset="0"/>
              </a:rPr>
            </a:br>
            <a:r>
              <a:rPr lang="es-CO" dirty="0" smtClean="0">
                <a:solidFill>
                  <a:srgbClr val="000099"/>
                </a:solidFill>
                <a:effectLst>
                  <a:glow rad="228600">
                    <a:schemeClr val="bg1">
                      <a:lumMod val="95000"/>
                      <a:alpha val="40000"/>
                    </a:schemeClr>
                  </a:glow>
                </a:effectLst>
                <a:latin typeface="Berlin Sans FB Demi" panose="020E0802020502020306" pitchFamily="34" charset="0"/>
              </a:rPr>
              <a:t>y equilibrar las  emociones. </a:t>
            </a:r>
            <a:endParaRPr lang="es-CO" dirty="0">
              <a:solidFill>
                <a:srgbClr val="000099"/>
              </a:solidFill>
              <a:effectLst>
                <a:glow rad="228600">
                  <a:schemeClr val="bg1">
                    <a:lumMod val="95000"/>
                    <a:alpha val="40000"/>
                  </a:schemeClr>
                </a:glow>
              </a:effectLst>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736" y="620688"/>
            <a:ext cx="4932041" cy="30665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336389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992" y="533854"/>
            <a:ext cx="4104456" cy="3903258"/>
          </a:xfrm>
          <a:prstGeom prst="rect">
            <a:avLst/>
          </a:prstGeom>
        </p:spPr>
      </p:pic>
      <p:sp>
        <p:nvSpPr>
          <p:cNvPr id="2" name="1 Título"/>
          <p:cNvSpPr>
            <a:spLocks noGrp="1"/>
          </p:cNvSpPr>
          <p:nvPr>
            <p:ph type="ctrTitle"/>
          </p:nvPr>
        </p:nvSpPr>
        <p:spPr>
          <a:xfrm>
            <a:off x="1115616" y="2852936"/>
            <a:ext cx="5184576" cy="2736304"/>
          </a:xfrm>
        </p:spPr>
        <p:txBody>
          <a:bodyPr/>
          <a:lstStyle/>
          <a:p>
            <a:r>
              <a:rPr lang="es-CO" dirty="0" smtClean="0">
                <a:solidFill>
                  <a:srgbClr val="000099"/>
                </a:solidFill>
                <a:latin typeface="Berlin Sans FB Demi" panose="020E0802020502020306" pitchFamily="34" charset="0"/>
              </a:rPr>
              <a:t>Y transformar creencias.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4987288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2951212"/>
            <a:ext cx="6207538" cy="2998068"/>
          </a:xfrm>
          <a:prstGeom prst="rect">
            <a:avLst/>
          </a:prstGeom>
        </p:spPr>
      </p:pic>
      <p:sp>
        <p:nvSpPr>
          <p:cNvPr id="4" name="1 Título"/>
          <p:cNvSpPr txBox="1">
            <a:spLocks/>
          </p:cNvSpPr>
          <p:nvPr/>
        </p:nvSpPr>
        <p:spPr>
          <a:xfrm rot="20465248">
            <a:off x="-276509" y="1531130"/>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Cambiar paradigmas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01032702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1166887"/>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Transformar la educación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7416" y="2636912"/>
            <a:ext cx="4397648" cy="37461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9822218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5153" y="436612"/>
            <a:ext cx="4902200" cy="4000500"/>
          </a:xfrm>
          <a:prstGeom prst="rect">
            <a:avLst/>
          </a:prstGeom>
        </p:spPr>
      </p:pic>
      <p:sp>
        <p:nvSpPr>
          <p:cNvPr id="4" name="1 Título"/>
          <p:cNvSpPr txBox="1">
            <a:spLocks/>
          </p:cNvSpPr>
          <p:nvPr/>
        </p:nvSpPr>
        <p:spPr>
          <a:xfrm>
            <a:off x="683568" y="4293096"/>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Transformar </a:t>
            </a:r>
          </a:p>
          <a:p>
            <a:r>
              <a:rPr lang="es-CO" dirty="0" smtClean="0">
                <a:solidFill>
                  <a:srgbClr val="000099"/>
                </a:solidFill>
                <a:latin typeface="Berlin Sans FB Demi" panose="020E0802020502020306" pitchFamily="34" charset="0"/>
              </a:rPr>
              <a:t>el ambiente laboral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42032739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836712"/>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 En lo individual y</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5" name="4 Imagen"/>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555776" y="2132856"/>
            <a:ext cx="4432774" cy="3655094"/>
          </a:xfrm>
          <a:prstGeom prst="rect">
            <a:avLst/>
          </a:prstGeom>
          <a:ln>
            <a:noFill/>
          </a:ln>
          <a:effectLst>
            <a:softEdge rad="112500"/>
          </a:effectLst>
        </p:spPr>
      </p:pic>
    </p:spTree>
    <p:extLst>
      <p:ext uri="{BB962C8B-B14F-4D97-AF65-F5344CB8AC3E}">
        <p14:creationId xmlns:p14="http://schemas.microsoft.com/office/powerpoint/2010/main" val="1871095261"/>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836712"/>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 En lo colectivo,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2348880"/>
            <a:ext cx="5532794" cy="345638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575712321"/>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1052736"/>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Y juntos cuidar de </a:t>
            </a:r>
          </a:p>
          <a:p>
            <a:r>
              <a:rPr lang="es-CO" dirty="0" smtClean="0">
                <a:solidFill>
                  <a:srgbClr val="000099"/>
                </a:solidFill>
                <a:latin typeface="Berlin Sans FB Demi" panose="020E0802020502020306" pitchFamily="34" charset="0"/>
              </a:rPr>
              <a:t> nuestro hogar.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7699" t="-6575" r="24655" b="-6575"/>
          <a:stretch/>
        </p:blipFill>
        <p:spPr>
          <a:xfrm>
            <a:off x="3072150" y="2753076"/>
            <a:ext cx="3444066" cy="3196204"/>
          </a:xfrm>
          <a:prstGeom prst="ellipse">
            <a:avLst/>
          </a:prstGeom>
        </p:spPr>
      </p:pic>
    </p:spTree>
    <p:extLst>
      <p:ext uri="{BB962C8B-B14F-4D97-AF65-F5344CB8AC3E}">
        <p14:creationId xmlns:p14="http://schemas.microsoft.com/office/powerpoint/2010/main" val="181127382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5576" y="1124744"/>
            <a:ext cx="7772400" cy="1470025"/>
          </a:xfrm>
        </p:spPr>
        <p:txBody>
          <a:bodyPr/>
          <a:lstStyle/>
          <a:p>
            <a:r>
              <a:rPr lang="es-CO" dirty="0" smtClean="0">
                <a:solidFill>
                  <a:srgbClr val="000099"/>
                </a:solidFill>
                <a:latin typeface="Berlin Sans FB Demi" panose="020E0802020502020306" pitchFamily="34" charset="0"/>
              </a:rPr>
              <a:t>Y a la vez…</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rotWithShape="1">
          <a:blip r:embed="rId3" cstate="print">
            <a:grayscl/>
            <a:extLst>
              <a:ext uri="{28A0092B-C50C-407E-A947-70E740481C1C}">
                <a14:useLocalDpi xmlns:a14="http://schemas.microsoft.com/office/drawing/2010/main" val="0"/>
              </a:ext>
            </a:extLst>
          </a:blip>
          <a:srcRect l="10275" r="1207"/>
          <a:stretch/>
        </p:blipFill>
        <p:spPr>
          <a:xfrm>
            <a:off x="2555776" y="2564904"/>
            <a:ext cx="3820418" cy="2427734"/>
          </a:xfrm>
          <a:prstGeom prst="ellipse">
            <a:avLst/>
          </a:prstGeom>
        </p:spPr>
      </p:pic>
    </p:spTree>
    <p:extLst>
      <p:ext uri="{BB962C8B-B14F-4D97-AF65-F5344CB8AC3E}">
        <p14:creationId xmlns:p14="http://schemas.microsoft.com/office/powerpoint/2010/main" val="328624289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111103"/>
            <a:ext cx="7772400" cy="2406129"/>
          </a:xfrm>
        </p:spPr>
        <p:txBody>
          <a:bodyPr>
            <a:normAutofit/>
          </a:bodyPr>
          <a:lstStyle/>
          <a:p>
            <a:r>
              <a:rPr lang="es-CO" dirty="0" smtClean="0">
                <a:solidFill>
                  <a:srgbClr val="000099"/>
                </a:solidFill>
                <a:latin typeface="Berlin Sans FB Demi" panose="020E0802020502020306" pitchFamily="34" charset="0"/>
              </a:rPr>
              <a:t>Recordar el propósito que hay</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 detrás de nuestras vidas y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de todo lo que sucede en ellas.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448275"/>
            <a:ext cx="4320480" cy="269269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08472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908720"/>
            <a:ext cx="7772400" cy="1470025"/>
          </a:xfrm>
        </p:spPr>
        <p:txBody>
          <a:bodyPr>
            <a:normAutofit/>
          </a:bodyPr>
          <a:lstStyle/>
          <a:p>
            <a:r>
              <a:rPr lang="es-CO" dirty="0" smtClean="0">
                <a:solidFill>
                  <a:srgbClr val="000099"/>
                </a:solidFill>
                <a:latin typeface="Berlin Sans FB Demi" panose="020E0802020502020306" pitchFamily="34" charset="0"/>
              </a:rPr>
              <a:t>Y así podemos vivir la vida con una perspectiva diferente,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0305" y="2548698"/>
            <a:ext cx="4339927" cy="3616606"/>
          </a:xfrm>
          <a:prstGeom prst="rect">
            <a:avLst/>
          </a:prstGeom>
        </p:spPr>
      </p:pic>
    </p:spTree>
    <p:extLst>
      <p:ext uri="{BB962C8B-B14F-4D97-AF65-F5344CB8AC3E}">
        <p14:creationId xmlns:p14="http://schemas.microsoft.com/office/powerpoint/2010/main" val="35696217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310903"/>
            <a:ext cx="7772400" cy="1470025"/>
          </a:xfrm>
        </p:spPr>
        <p:txBody>
          <a:bodyPr>
            <a:normAutofit/>
          </a:bodyPr>
          <a:lstStyle/>
          <a:p>
            <a:r>
              <a:rPr lang="es-CO" dirty="0" smtClean="0">
                <a:solidFill>
                  <a:srgbClr val="000099"/>
                </a:solidFill>
                <a:latin typeface="Berlin Sans FB Demi" panose="020E0802020502020306" pitchFamily="34" charset="0"/>
              </a:rPr>
              <a:t>con propósito y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Bienestar  Multidimensional.</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9712" y="2996952"/>
            <a:ext cx="5161460" cy="2522077"/>
          </a:xfrm>
          <a:prstGeom prst="rect">
            <a:avLst/>
          </a:prstGeom>
          <a:effectLst>
            <a:softEdge rad="63500"/>
          </a:effectLst>
        </p:spPr>
      </p:pic>
    </p:spTree>
    <p:extLst>
      <p:ext uri="{BB962C8B-B14F-4D97-AF65-F5344CB8AC3E}">
        <p14:creationId xmlns:p14="http://schemas.microsoft.com/office/powerpoint/2010/main" val="61716119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3040" y="332656"/>
            <a:ext cx="5445224" cy="5445224"/>
          </a:xfrm>
          <a:prstGeom prst="rect">
            <a:avLst/>
          </a:prstGeom>
        </p:spPr>
      </p:pic>
      <p:sp>
        <p:nvSpPr>
          <p:cNvPr id="2" name="1 Título"/>
          <p:cNvSpPr>
            <a:spLocks noGrp="1"/>
          </p:cNvSpPr>
          <p:nvPr>
            <p:ph type="ctrTitle"/>
          </p:nvPr>
        </p:nvSpPr>
        <p:spPr>
          <a:xfrm>
            <a:off x="1691680" y="3543151"/>
            <a:ext cx="7772400" cy="1470025"/>
          </a:xfrm>
        </p:spPr>
        <p:txBody>
          <a:bodyPr/>
          <a:lstStyle/>
          <a:p>
            <a:r>
              <a:rPr lang="es-CO" dirty="0" smtClean="0">
                <a:solidFill>
                  <a:srgbClr val="000099"/>
                </a:solidFill>
                <a:latin typeface="Berlin Sans FB Demi" panose="020E0802020502020306" pitchFamily="34" charset="0"/>
              </a:rPr>
              <a:t>Cómo te parece?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218684534"/>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052736"/>
            <a:ext cx="7772400" cy="1470025"/>
          </a:xfrm>
        </p:spPr>
        <p:txBody>
          <a:bodyPr/>
          <a:lstStyle/>
          <a:p>
            <a:r>
              <a:rPr lang="es-CO" dirty="0" smtClean="0">
                <a:solidFill>
                  <a:srgbClr val="000099"/>
                </a:solidFill>
                <a:latin typeface="Berlin Sans FB Demi" panose="020E0802020502020306" pitchFamily="34" charset="0"/>
              </a:rPr>
              <a:t>Les </a:t>
            </a:r>
            <a:r>
              <a:rPr lang="es-CO" dirty="0" smtClean="0">
                <a:solidFill>
                  <a:srgbClr val="000099"/>
                </a:solidFill>
                <a:latin typeface="Berlin Sans FB Demi" panose="020E0802020502020306" pitchFamily="34" charset="0"/>
              </a:rPr>
              <a:t> </a:t>
            </a:r>
            <a:r>
              <a:rPr lang="es-CO" dirty="0" smtClean="0">
                <a:solidFill>
                  <a:srgbClr val="000099"/>
                </a:solidFill>
                <a:latin typeface="Berlin Sans FB Demi" panose="020E0802020502020306" pitchFamily="34" charset="0"/>
              </a:rPr>
              <a:t>gustaría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8" name="7 Imagen"/>
          <p:cNvPicPr>
            <a:picLocks noChangeAspect="1"/>
          </p:cNvPicPr>
          <p:nvPr/>
        </p:nvPicPr>
        <p:blipFill rotWithShape="1">
          <a:blip r:embed="rId3" cstate="print">
            <a:extLst>
              <a:ext uri="{28A0092B-C50C-407E-A947-70E740481C1C}">
                <a14:useLocalDpi xmlns:a14="http://schemas.microsoft.com/office/drawing/2010/main" val="0"/>
              </a:ext>
            </a:extLst>
          </a:blip>
          <a:srcRect b="27181"/>
          <a:stretch/>
        </p:blipFill>
        <p:spPr>
          <a:xfrm>
            <a:off x="2987824" y="2899541"/>
            <a:ext cx="3312368" cy="3216067"/>
          </a:xfrm>
          <a:prstGeom prst="ellipse">
            <a:avLst/>
          </a:prstGeom>
          <a:ln>
            <a:noFill/>
          </a:ln>
          <a:effectLst>
            <a:softEdge rad="112500"/>
          </a:effectLst>
        </p:spPr>
      </p:pic>
    </p:spTree>
    <p:extLst>
      <p:ext uri="{BB962C8B-B14F-4D97-AF65-F5344CB8AC3E}">
        <p14:creationId xmlns:p14="http://schemas.microsoft.com/office/powerpoint/2010/main" val="1463510555"/>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836712"/>
            <a:ext cx="7772400" cy="1470025"/>
          </a:xfrm>
        </p:spPr>
        <p:txBody>
          <a:bodyPr/>
          <a:lstStyle/>
          <a:p>
            <a:r>
              <a:rPr lang="es-CO" dirty="0" smtClean="0">
                <a:solidFill>
                  <a:srgbClr val="000099"/>
                </a:solidFill>
                <a:latin typeface="Berlin Sans FB Demi" panose="020E0802020502020306" pitchFamily="34" charset="0"/>
              </a:rPr>
              <a:t>Ser parte de este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3728" y="1988840"/>
            <a:ext cx="5005797" cy="3323734"/>
          </a:xfrm>
          <a:prstGeom prst="snip2DiagRect">
            <a:avLst/>
          </a:prstGeom>
        </p:spPr>
      </p:pic>
    </p:spTree>
    <p:extLst>
      <p:ext uri="{BB962C8B-B14F-4D97-AF65-F5344CB8AC3E}">
        <p14:creationId xmlns:p14="http://schemas.microsoft.com/office/powerpoint/2010/main" val="395675220"/>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0" y="2852936"/>
            <a:ext cx="4104456" cy="2376264"/>
          </a:xfrm>
        </p:spPr>
        <p:txBody>
          <a:bodyPr>
            <a:normAutofit fontScale="90000"/>
          </a:bodyPr>
          <a:lstStyle/>
          <a:p>
            <a:r>
              <a:rPr lang="es-CO" dirty="0" smtClean="0">
                <a:solidFill>
                  <a:srgbClr val="000099"/>
                </a:solidFill>
                <a:latin typeface="Berlin Sans FB Demi" panose="020E0802020502020306" pitchFamily="34" charset="0"/>
              </a:rPr>
              <a:t> Y juntos crear nuevas historias y  caminos,  con  vidas más felices y en bienestar. </a:t>
            </a:r>
            <a:r>
              <a:rPr lang="es-CO" dirty="0">
                <a:solidFill>
                  <a:srgbClr val="000099"/>
                </a:solidFill>
                <a:latin typeface="Berlin Sans FB Demi" panose="020E0802020502020306" pitchFamily="34" charset="0"/>
              </a:rPr>
              <a:t/>
            </a:r>
            <a:br>
              <a:rPr lang="es-CO" dirty="0">
                <a:solidFill>
                  <a:srgbClr val="000099"/>
                </a:solidFill>
                <a:latin typeface="Berlin Sans FB Demi" panose="020E0802020502020306" pitchFamily="34" charset="0"/>
              </a:rPr>
            </a:b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818321">
            <a:off x="796382" y="692696"/>
            <a:ext cx="3664755" cy="5235184"/>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03953167"/>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32048" y="980728"/>
            <a:ext cx="7772400" cy="2522711"/>
          </a:xfrm>
        </p:spPr>
        <p:txBody>
          <a:bodyPr>
            <a:normAutofit/>
          </a:bodyPr>
          <a:lstStyle/>
          <a:p>
            <a:r>
              <a:rPr lang="es-CO" dirty="0" smtClean="0">
                <a:solidFill>
                  <a:srgbClr val="000099"/>
                </a:solidFill>
                <a:latin typeface="Berlin Sans FB Demi" panose="020E0802020502020306" pitchFamily="34" charset="0"/>
              </a:rPr>
              <a:t>Reescribir el presente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para  crear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un futuro diferente.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5776" y="3573016"/>
            <a:ext cx="3638352" cy="24432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64107867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60040" y="3687167"/>
            <a:ext cx="7772400" cy="1916137"/>
          </a:xfrm>
        </p:spPr>
        <p:txBody>
          <a:bodyPr>
            <a:normAutofit/>
          </a:body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Sembrando Empatía.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419872" y="432048"/>
            <a:ext cx="2278006" cy="2996952"/>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715548846"/>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60040" y="3717032"/>
            <a:ext cx="7772400" cy="1908584"/>
          </a:xfrm>
        </p:spPr>
        <p:txBody>
          <a:bodyPr>
            <a:normAutofit/>
          </a:body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Y cosechar  </a:t>
            </a:r>
            <a:b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b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Bienestar </a:t>
            </a:r>
            <a:r>
              <a:rPr lang="es-CO" dirty="0">
                <a:solidFill>
                  <a:srgbClr val="000099"/>
                </a:solidFill>
                <a:effectLst>
                  <a:outerShdw blurRad="38100" dist="38100" dir="2700000" algn="tl">
                    <a:srgbClr val="000000">
                      <a:alpha val="43137"/>
                    </a:srgbClr>
                  </a:outerShdw>
                </a:effectLst>
                <a:latin typeface="Berlin Sans FB Demi" panose="020E0802020502020306" pitchFamily="34" charset="0"/>
              </a:rPr>
              <a:t>I</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ntegral del Ser.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720" y="1226840"/>
            <a:ext cx="4902566" cy="2490192"/>
          </a:xfrm>
          <a:prstGeom prst="snip2DiagRect">
            <a:avLst>
              <a:gd name="adj1" fmla="val 24691"/>
              <a:gd name="adj2" fmla="val 26164"/>
            </a:avLst>
          </a:prstGeom>
          <a:ln>
            <a:noFill/>
          </a:ln>
          <a:effectLst>
            <a:softEdge rad="112500"/>
          </a:effectLst>
        </p:spPr>
      </p:pic>
    </p:spTree>
    <p:extLst>
      <p:ext uri="{BB962C8B-B14F-4D97-AF65-F5344CB8AC3E}">
        <p14:creationId xmlns:p14="http://schemas.microsoft.com/office/powerpoint/2010/main" val="3896958863"/>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1397821197"/>
              </p:ext>
            </p:extLst>
          </p:nvPr>
        </p:nvGraphicFramePr>
        <p:xfrm>
          <a:off x="1037609" y="1484784"/>
          <a:ext cx="7422823"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3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sp>
        <p:nvSpPr>
          <p:cNvPr id="5" name="1 Título"/>
          <p:cNvSpPr txBox="1">
            <a:spLocks/>
          </p:cNvSpPr>
          <p:nvPr/>
        </p:nvSpPr>
        <p:spPr>
          <a:xfrm>
            <a:off x="760040" y="4462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4000"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Seres integrales alineados con un propósito. </a:t>
            </a:r>
            <a:endParaRPr lang="es-CO" sz="4000"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7" name="6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2146410113"/>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2167141553"/>
              </p:ext>
            </p:extLst>
          </p:nvPr>
        </p:nvGraphicFramePr>
        <p:xfrm>
          <a:off x="107504" y="360040"/>
          <a:ext cx="8820472" cy="623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7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80670570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812" y="260649"/>
            <a:ext cx="7416596" cy="6264695"/>
          </a:xfrm>
          <a:prstGeom prst="plaque">
            <a:avLst/>
          </a:prstGeom>
          <a:noFill/>
          <a:ln>
            <a:noFill/>
          </a:ln>
        </p:spPr>
      </p:pic>
      <p:sp>
        <p:nvSpPr>
          <p:cNvPr id="2" name="1 Título"/>
          <p:cNvSpPr>
            <a:spLocks noGrp="1"/>
          </p:cNvSpPr>
          <p:nvPr>
            <p:ph type="ctrTitle"/>
          </p:nvPr>
        </p:nvSpPr>
        <p:spPr>
          <a:xfrm>
            <a:off x="688032" y="1988841"/>
            <a:ext cx="7772400" cy="2736304"/>
          </a:xfrm>
        </p:spPr>
        <p:txBody>
          <a:bodyPr>
            <a:normAutofit fontScale="90000"/>
          </a:bodyPr>
          <a:lstStyle/>
          <a:p>
            <a:pPr>
              <a:lnSpc>
                <a:spcPct val="150000"/>
              </a:lnSpc>
            </a:pPr>
            <a:r>
              <a:rPr lang="es-CO" dirty="0" smtClean="0">
                <a:solidFill>
                  <a:srgbClr val="000099"/>
                </a:solidFill>
                <a:effectLst>
                  <a:glow rad="101600">
                    <a:schemeClr val="bg1">
                      <a:alpha val="60000"/>
                    </a:schemeClr>
                  </a:glow>
                </a:effectLst>
                <a:latin typeface="Berlin Sans FB Demi" panose="020E0802020502020306" pitchFamily="34" charset="0"/>
              </a:rPr>
              <a:t>Estamos poco alineados</a:t>
            </a:r>
            <a:br>
              <a:rPr lang="es-CO" dirty="0" smtClean="0">
                <a:solidFill>
                  <a:srgbClr val="000099"/>
                </a:solidFill>
                <a:effectLst>
                  <a:glow rad="101600">
                    <a:schemeClr val="bg1">
                      <a:alpha val="60000"/>
                    </a:schemeClr>
                  </a:glow>
                </a:effectLst>
                <a:latin typeface="Berlin Sans FB Demi" panose="020E0802020502020306" pitchFamily="34" charset="0"/>
              </a:rPr>
            </a:br>
            <a:r>
              <a:rPr lang="es-CO" dirty="0" smtClean="0">
                <a:solidFill>
                  <a:srgbClr val="000099"/>
                </a:solidFill>
                <a:effectLst>
                  <a:glow rad="101600">
                    <a:schemeClr val="bg1">
                      <a:alpha val="60000"/>
                    </a:schemeClr>
                  </a:glow>
                </a:effectLst>
                <a:latin typeface="Berlin Sans FB Demi" panose="020E0802020502020306" pitchFamily="34" charset="0"/>
              </a:rPr>
              <a:t>  con el verdadero propósito de nuestras vidas </a:t>
            </a:r>
            <a:br>
              <a:rPr lang="es-CO" dirty="0" smtClean="0">
                <a:solidFill>
                  <a:srgbClr val="000099"/>
                </a:solidFill>
                <a:effectLst>
                  <a:glow rad="101600">
                    <a:schemeClr val="bg1">
                      <a:alpha val="60000"/>
                    </a:schemeClr>
                  </a:glow>
                </a:effectLst>
                <a:latin typeface="Berlin Sans FB Demi" panose="020E0802020502020306" pitchFamily="34" charset="0"/>
              </a:rPr>
            </a:br>
            <a:r>
              <a:rPr lang="es-CO" dirty="0" smtClean="0">
                <a:solidFill>
                  <a:srgbClr val="000099"/>
                </a:solidFill>
                <a:effectLst>
                  <a:glow rad="101600">
                    <a:schemeClr val="bg1">
                      <a:alpha val="60000"/>
                    </a:schemeClr>
                  </a:glow>
                </a:effectLst>
                <a:latin typeface="Berlin Sans FB Demi" panose="020E0802020502020306" pitchFamily="34" charset="0"/>
              </a:rPr>
              <a:t> y</a:t>
            </a:r>
            <a:br>
              <a:rPr lang="es-CO" dirty="0" smtClean="0">
                <a:solidFill>
                  <a:srgbClr val="000099"/>
                </a:solidFill>
                <a:effectLst>
                  <a:glow rad="101600">
                    <a:schemeClr val="bg1">
                      <a:alpha val="60000"/>
                    </a:schemeClr>
                  </a:glow>
                </a:effectLst>
                <a:latin typeface="Berlin Sans FB Demi" panose="020E0802020502020306" pitchFamily="34" charset="0"/>
              </a:rPr>
            </a:br>
            <a:r>
              <a:rPr lang="es-CO" dirty="0" smtClean="0">
                <a:solidFill>
                  <a:srgbClr val="000099"/>
                </a:solidFill>
                <a:effectLst>
                  <a:glow rad="101600">
                    <a:schemeClr val="bg1">
                      <a:alpha val="60000"/>
                    </a:schemeClr>
                  </a:glow>
                </a:effectLst>
                <a:latin typeface="Berlin Sans FB Demi" panose="020E0802020502020306" pitchFamily="34" charset="0"/>
              </a:rPr>
              <a:t> falta mucha coherencia  </a:t>
            </a:r>
            <a:endParaRPr lang="es-CO" dirty="0">
              <a:solidFill>
                <a:srgbClr val="000099"/>
              </a:solidFill>
              <a:effectLst>
                <a:glow rad="101600">
                  <a:schemeClr val="bg1">
                    <a:alpha val="60000"/>
                  </a:schemeClr>
                </a:glow>
              </a:effectLst>
              <a:latin typeface="Berlin Sans FB Demi" panose="020E0802020502020306" pitchFamily="34" charset="0"/>
            </a:endParaRPr>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643" y="5616624"/>
            <a:ext cx="1088013" cy="1052736"/>
          </a:xfrm>
          <a:prstGeom prst="flowChartAlternateProcess">
            <a:avLst/>
          </a:prstGeom>
        </p:spPr>
      </p:pic>
    </p:spTree>
    <p:extLst>
      <p:ext uri="{BB962C8B-B14F-4D97-AF65-F5344CB8AC3E}">
        <p14:creationId xmlns:p14="http://schemas.microsoft.com/office/powerpoint/2010/main" val="380034919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1670943"/>
            <a:ext cx="8134672" cy="3342233"/>
          </a:xfrm>
        </p:spPr>
        <p:txBody>
          <a:bodyPr>
            <a:normAutofit fontScale="90000"/>
          </a:bodyPr>
          <a:lstStyle/>
          <a:p>
            <a:r>
              <a:rPr lang="es-CO" dirty="0" smtClean="0">
                <a:solidFill>
                  <a:srgbClr val="000099"/>
                </a:solidFill>
                <a:latin typeface="Berlin Sans FB Demi" panose="020E0802020502020306" pitchFamily="34" charset="0"/>
              </a:rPr>
              <a:t>Parece que hay poca  </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conexión entre lo que</a:t>
            </a:r>
            <a:br>
              <a:rPr lang="es-CO" dirty="0" smtClean="0">
                <a:solidFill>
                  <a:srgbClr val="000099"/>
                </a:solidFill>
                <a:latin typeface="Berlin Sans FB Demi" panose="020E0802020502020306" pitchFamily="34" charset="0"/>
              </a:rPr>
            </a:br>
            <a:r>
              <a:rPr lang="es-CO" dirty="0" smtClean="0">
                <a:solidFill>
                  <a:srgbClr val="000099"/>
                </a:solidFill>
                <a:latin typeface="Berlin Sans FB Demi" panose="020E0802020502020306" pitchFamily="34" charset="0"/>
              </a:rPr>
              <a:t> </a:t>
            </a:r>
            <a:br>
              <a:rPr lang="es-CO" dirty="0" smtClean="0">
                <a:solidFill>
                  <a:srgbClr val="000099"/>
                </a:solidFill>
                <a:latin typeface="Berlin Sans FB Demi" panose="020E0802020502020306" pitchFamily="34" charset="0"/>
              </a:rPr>
            </a:br>
            <a:r>
              <a:rPr lang="es-CO" sz="4900" dirty="0" smtClean="0">
                <a:solidFill>
                  <a:srgbClr val="000099"/>
                </a:solidFill>
                <a:latin typeface="Berlin Sans FB Demi" panose="020E0802020502020306" pitchFamily="34" charset="0"/>
              </a:rPr>
              <a:t>se piensa, </a:t>
            </a:r>
            <a:br>
              <a:rPr lang="es-CO" sz="4900" dirty="0" smtClean="0">
                <a:solidFill>
                  <a:srgbClr val="000099"/>
                </a:solidFill>
                <a:latin typeface="Berlin Sans FB Demi" panose="020E0802020502020306" pitchFamily="34" charset="0"/>
              </a:rPr>
            </a:br>
            <a:r>
              <a:rPr lang="es-CO" sz="4900" dirty="0" smtClean="0">
                <a:solidFill>
                  <a:srgbClr val="000099"/>
                </a:solidFill>
                <a:latin typeface="Berlin Sans FB Demi" panose="020E0802020502020306" pitchFamily="34" charset="0"/>
              </a:rPr>
              <a:t>se siente </a:t>
            </a:r>
            <a:br>
              <a:rPr lang="es-CO" sz="4900" dirty="0" smtClean="0">
                <a:solidFill>
                  <a:srgbClr val="000099"/>
                </a:solidFill>
                <a:latin typeface="Berlin Sans FB Demi" panose="020E0802020502020306" pitchFamily="34" charset="0"/>
              </a:rPr>
            </a:br>
            <a:r>
              <a:rPr lang="es-CO" sz="4900" dirty="0" smtClean="0">
                <a:solidFill>
                  <a:srgbClr val="000099"/>
                </a:solidFill>
                <a:latin typeface="Berlin Sans FB Demi" panose="020E0802020502020306" pitchFamily="34" charset="0"/>
              </a:rPr>
              <a:t>y </a:t>
            </a:r>
            <a:br>
              <a:rPr lang="es-CO" sz="4900" dirty="0" smtClean="0">
                <a:solidFill>
                  <a:srgbClr val="000099"/>
                </a:solidFill>
                <a:latin typeface="Berlin Sans FB Demi" panose="020E0802020502020306" pitchFamily="34" charset="0"/>
              </a:rPr>
            </a:br>
            <a:r>
              <a:rPr lang="es-CO" sz="4900" dirty="0" smtClean="0">
                <a:solidFill>
                  <a:srgbClr val="000099"/>
                </a:solidFill>
                <a:latin typeface="Berlin Sans FB Demi" panose="020E0802020502020306" pitchFamily="34" charset="0"/>
              </a:rPr>
              <a:t>se hace. </a:t>
            </a:r>
            <a:endParaRPr lang="es-CO" dirty="0">
              <a:solidFill>
                <a:srgbClr val="000099"/>
              </a:solidFill>
              <a:latin typeface="Berlin Sans FB Demi" panose="020E0802020502020306" pitchFamily="34"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183063299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4" y="5589240"/>
            <a:ext cx="1088013" cy="1052736"/>
          </a:xfrm>
          <a:prstGeom prst="flowChartAlternateProcess">
            <a:avLst/>
          </a:prstGeom>
        </p:spPr>
      </p:pic>
      <p:graphicFrame>
        <p:nvGraphicFramePr>
          <p:cNvPr id="6" name="5 Diagrama"/>
          <p:cNvGraphicFramePr/>
          <p:nvPr>
            <p:extLst>
              <p:ext uri="{D42A27DB-BD31-4B8C-83A1-F6EECF244321}">
                <p14:modId xmlns:p14="http://schemas.microsoft.com/office/powerpoint/2010/main" val="696620616"/>
              </p:ext>
            </p:extLst>
          </p:nvPr>
        </p:nvGraphicFramePr>
        <p:xfrm>
          <a:off x="-180528" y="188640"/>
          <a:ext cx="9256973"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9186424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5589240"/>
            <a:ext cx="1088013" cy="1052736"/>
          </a:xfrm>
          <a:prstGeom prst="flowChartAlternateProcess">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graphicFrame>
        <p:nvGraphicFramePr>
          <p:cNvPr id="7" name="6 Diagrama"/>
          <p:cNvGraphicFramePr/>
          <p:nvPr>
            <p:extLst>
              <p:ext uri="{D42A27DB-BD31-4B8C-83A1-F6EECF244321}">
                <p14:modId xmlns:p14="http://schemas.microsoft.com/office/powerpoint/2010/main" val="2932589106"/>
              </p:ext>
            </p:extLst>
          </p:nvPr>
        </p:nvGraphicFramePr>
        <p:xfrm>
          <a:off x="107504" y="172864"/>
          <a:ext cx="8088560" cy="62804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2871527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204864"/>
            <a:ext cx="8229600" cy="1719064"/>
          </a:xfrm>
          <a:solidFill>
            <a:schemeClr val="tx2">
              <a:lumMod val="60000"/>
              <a:lumOff val="40000"/>
            </a:schemeClr>
          </a:solidFill>
          <a:ln>
            <a:solidFill>
              <a:schemeClr val="tx2">
                <a:lumMod val="60000"/>
                <a:lumOff val="40000"/>
              </a:schemeClr>
            </a:solidFill>
          </a:ln>
        </p:spPr>
        <p:txBody>
          <a:bodyPr>
            <a:noAutofit/>
          </a:bodyPr>
          <a:lstStyle/>
          <a:p>
            <a:pPr algn="ctr"/>
            <a:r>
              <a:rPr lang="es-CO" sz="7200" dirty="0" err="1" smtClean="0">
                <a:ln w="28575">
                  <a:solidFill>
                    <a:schemeClr val="bg1"/>
                  </a:solidFill>
                </a:ln>
                <a:solidFill>
                  <a:schemeClr val="bg1"/>
                </a:solidFill>
                <a:latin typeface="Bradley Hand ITC" panose="03070402050302030203" pitchFamily="66" charset="0"/>
              </a:rPr>
              <a:t>Empatia</a:t>
            </a:r>
            <a:endParaRPr lang="es-CO" sz="7200" dirty="0">
              <a:ln w="28575">
                <a:solidFill>
                  <a:schemeClr val="bg1"/>
                </a:solidFill>
              </a:ln>
              <a:solidFill>
                <a:schemeClr val="bg1"/>
              </a:solidFill>
              <a:latin typeface="Bradley Hand ITC" panose="03070402050302030203" pitchFamily="66" charset="0"/>
            </a:endParaRP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697415"/>
            <a:ext cx="792088" cy="899937"/>
          </a:xfrm>
          <a:prstGeom prst="rect">
            <a:avLst/>
          </a:prstGeom>
        </p:spPr>
      </p:pic>
    </p:spTree>
    <p:extLst>
      <p:ext uri="{BB962C8B-B14F-4D97-AF65-F5344CB8AC3E}">
        <p14:creationId xmlns:p14="http://schemas.microsoft.com/office/powerpoint/2010/main" val="3588361541"/>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631"/>
          <a:stretch/>
        </p:blipFill>
        <p:spPr>
          <a:xfrm>
            <a:off x="1011549" y="876599"/>
            <a:ext cx="7088843" cy="4568625"/>
          </a:xfrm>
          <a:prstGeom prst="rect">
            <a:avLst/>
          </a:prstGeom>
        </p:spPr>
      </p:pic>
    </p:spTree>
    <p:extLst>
      <p:ext uri="{BB962C8B-B14F-4D97-AF65-F5344CB8AC3E}">
        <p14:creationId xmlns:p14="http://schemas.microsoft.com/office/powerpoint/2010/main" val="4167252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631"/>
          <a:stretch/>
        </p:blipFill>
        <p:spPr>
          <a:xfrm>
            <a:off x="759119" y="593527"/>
            <a:ext cx="3956897" cy="2550145"/>
          </a:xfrm>
          <a:prstGeom prst="rect">
            <a:avLst/>
          </a:prstGeom>
        </p:spPr>
      </p:pic>
      <p:pic>
        <p:nvPicPr>
          <p:cNvPr id="6" name="5 Imagen"/>
          <p:cNvPicPr>
            <a:picLocks noChangeAspect="1"/>
          </p:cNvPicPr>
          <p:nvPr/>
        </p:nvPicPr>
        <p:blipFill rotWithShape="1">
          <a:blip r:embed="rId4">
            <a:extLst>
              <a:ext uri="{28A0092B-C50C-407E-A947-70E740481C1C}">
                <a14:useLocalDpi xmlns:a14="http://schemas.microsoft.com/office/drawing/2010/main" val="0"/>
              </a:ext>
            </a:extLst>
          </a:blip>
          <a:srcRect l="16413" r="23077"/>
          <a:stretch/>
        </p:blipFill>
        <p:spPr>
          <a:xfrm>
            <a:off x="5004048" y="1286297"/>
            <a:ext cx="3688701" cy="3714750"/>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119" y="3583500"/>
            <a:ext cx="3956897" cy="1965259"/>
          </a:xfrm>
          <a:prstGeom prst="rect">
            <a:avLst/>
          </a:prstGeom>
        </p:spPr>
      </p:pic>
    </p:spTree>
    <p:extLst>
      <p:ext uri="{BB962C8B-B14F-4D97-AF65-F5344CB8AC3E}">
        <p14:creationId xmlns:p14="http://schemas.microsoft.com/office/powerpoint/2010/main" val="11281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92494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a:solidFill>
                  <a:srgbClr val="000099"/>
                </a:solidFill>
                <a:effectLst>
                  <a:outerShdw blurRad="38100" dist="38100" dir="2700000" algn="tl">
                    <a:srgbClr val="000000">
                      <a:alpha val="43137"/>
                    </a:srgbClr>
                  </a:outerShdw>
                </a:effectLst>
                <a:latin typeface="Berlin Sans FB Demi" panose="020E0802020502020306" pitchFamily="34" charset="0"/>
              </a:rPr>
              <a:t>.</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556792"/>
            <a:ext cx="8627544" cy="3278467"/>
          </a:xfrm>
          <a:prstGeom prst="rect">
            <a:avLst/>
          </a:prstGeom>
        </p:spPr>
      </p:pic>
    </p:spTree>
    <p:extLst>
      <p:ext uri="{BB962C8B-B14F-4D97-AF65-F5344CB8AC3E}">
        <p14:creationId xmlns:p14="http://schemas.microsoft.com/office/powerpoint/2010/main" val="3687729280"/>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92494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a:solidFill>
                  <a:srgbClr val="000099"/>
                </a:solidFill>
                <a:effectLst>
                  <a:outerShdw blurRad="38100" dist="38100" dir="2700000" algn="tl">
                    <a:srgbClr val="000000">
                      <a:alpha val="43137"/>
                    </a:srgbClr>
                  </a:outerShdw>
                </a:effectLst>
                <a:latin typeface="Berlin Sans FB Demi" panose="020E0802020502020306" pitchFamily="34" charset="0"/>
              </a:rPr>
              <a:t>.</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5" name="4 Imagen"/>
          <p:cNvPicPr>
            <a:picLocks noChangeAspect="1"/>
          </p:cNvPicPr>
          <p:nvPr/>
        </p:nvPicPr>
        <p:blipFill rotWithShape="1">
          <a:blip r:embed="rId3">
            <a:extLst>
              <a:ext uri="{28A0092B-C50C-407E-A947-70E740481C1C}">
                <a14:useLocalDpi xmlns:a14="http://schemas.microsoft.com/office/drawing/2010/main" val="0"/>
              </a:ext>
            </a:extLst>
          </a:blip>
          <a:srcRect r="50000"/>
          <a:stretch/>
        </p:blipFill>
        <p:spPr>
          <a:xfrm>
            <a:off x="1403648" y="800393"/>
            <a:ext cx="6490609" cy="4932863"/>
          </a:xfrm>
          <a:prstGeom prst="rect">
            <a:avLst/>
          </a:prstGeom>
        </p:spPr>
      </p:pic>
    </p:spTree>
    <p:extLst>
      <p:ext uri="{BB962C8B-B14F-4D97-AF65-F5344CB8AC3E}">
        <p14:creationId xmlns:p14="http://schemas.microsoft.com/office/powerpoint/2010/main" val="1513247012"/>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2924944"/>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a:solidFill>
                  <a:srgbClr val="000099"/>
                </a:solidFill>
                <a:effectLst>
                  <a:outerShdw blurRad="38100" dist="38100" dir="2700000" algn="tl">
                    <a:srgbClr val="000000">
                      <a:alpha val="43137"/>
                    </a:srgbClr>
                  </a:outerShdw>
                </a:effectLst>
                <a:latin typeface="Berlin Sans FB Demi" panose="020E0802020502020306" pitchFamily="34" charset="0"/>
              </a:rPr>
              <a:t>.</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556792"/>
            <a:ext cx="8627544" cy="3278467"/>
          </a:xfrm>
          <a:prstGeom prst="rect">
            <a:avLst/>
          </a:prstGeom>
        </p:spPr>
      </p:pic>
      <p:sp>
        <p:nvSpPr>
          <p:cNvPr id="2" name="1 Multiplicar"/>
          <p:cNvSpPr/>
          <p:nvPr/>
        </p:nvSpPr>
        <p:spPr>
          <a:xfrm>
            <a:off x="3419872" y="692696"/>
            <a:ext cx="6552728" cy="5760640"/>
          </a:xfrm>
          <a:prstGeom prst="mathMultiply">
            <a:avLst>
              <a:gd name="adj1" fmla="val 167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595511748"/>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67544" y="2030983"/>
            <a:ext cx="8280920" cy="291018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La sociedad se quedó</a:t>
            </a:r>
          </a:p>
          <a:p>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 mucho en el yo y </a:t>
            </a:r>
          </a:p>
          <a:p>
            <a:r>
              <a:rPr lang="es-CO" dirty="0">
                <a:solidFill>
                  <a:srgbClr val="000099"/>
                </a:solidFill>
                <a:effectLst>
                  <a:outerShdw blurRad="38100" dist="38100" dir="2700000" algn="tl">
                    <a:srgbClr val="000000">
                      <a:alpha val="43137"/>
                    </a:srgbClr>
                  </a:outerShdw>
                </a:effectLst>
                <a:latin typeface="Berlin Sans FB Demi" panose="020E0802020502020306" pitchFamily="34" charset="0"/>
              </a:rPr>
              <a:t>p</a:t>
            </a:r>
            <a:r>
              <a:rPr lang="es-CO" dirty="0" smtClean="0">
                <a:solidFill>
                  <a:srgbClr val="000099"/>
                </a:solidFill>
                <a:effectLst>
                  <a:outerShdw blurRad="38100" dist="38100" dir="2700000" algn="tl">
                    <a:srgbClr val="000000">
                      <a:alpha val="43137"/>
                    </a:srgbClr>
                  </a:outerShdw>
                </a:effectLst>
                <a:latin typeface="Berlin Sans FB Demi" panose="020E0802020502020306" pitchFamily="34" charset="0"/>
              </a:rPr>
              <a:t>oco en el otro.   </a:t>
            </a:r>
            <a:endParaRPr lang="es-CO" dirty="0">
              <a:solidFill>
                <a:srgbClr val="000099"/>
              </a:solidFill>
              <a:effectLst>
                <a:outerShdw blurRad="38100" dist="38100" dir="2700000" algn="tl">
                  <a:srgbClr val="000000">
                    <a:alpha val="43137"/>
                  </a:srgbClr>
                </a:outerShdw>
              </a:effectLst>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spTree>
    <p:extLst>
      <p:ext uri="{BB962C8B-B14F-4D97-AF65-F5344CB8AC3E}">
        <p14:creationId xmlns:p14="http://schemas.microsoft.com/office/powerpoint/2010/main" val="3569203509"/>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436283445"/>
              </p:ext>
            </p:extLst>
          </p:nvPr>
        </p:nvGraphicFramePr>
        <p:xfrm>
          <a:off x="2411760" y="1700808"/>
          <a:ext cx="4882696" cy="4505696"/>
        </p:xfrm>
        <a:graphic>
          <a:graphicData uri="http://schemas.openxmlformats.org/drawingml/2006/table">
            <a:tbl>
              <a:tblPr firstRow="1" firstCol="1" bandRow="1">
                <a:tableStyleId>{3C2FFA5D-87B4-456A-9821-1D502468CF0F}</a:tableStyleId>
              </a:tblPr>
              <a:tblGrid>
                <a:gridCol w="924687"/>
                <a:gridCol w="3958009"/>
              </a:tblGrid>
              <a:tr h="276662">
                <a:tc>
                  <a:txBody>
                    <a:bodyPr/>
                    <a:lstStyle/>
                    <a:p>
                      <a:pPr algn="ctr">
                        <a:lnSpc>
                          <a:spcPct val="115000"/>
                        </a:lnSpc>
                        <a:spcAft>
                          <a:spcPts val="0"/>
                        </a:spcAft>
                      </a:pPr>
                      <a:r>
                        <a:rPr lang="es-CO" sz="1800" dirty="0" smtClean="0">
                          <a:effectLst/>
                        </a:rPr>
                        <a:t>TOP</a:t>
                      </a:r>
                      <a:endParaRPr lang="es-CO"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es-CO" sz="1800" dirty="0" smtClean="0">
                          <a:effectLst/>
                        </a:rPr>
                        <a:t>RESPUESTA </a:t>
                      </a:r>
                      <a:endParaRPr lang="es-CO" sz="1800" dirty="0">
                        <a:effectLst/>
                        <a:latin typeface="Calibri"/>
                        <a:ea typeface="Calibri"/>
                        <a:cs typeface="Times New Roman"/>
                      </a:endParaRPr>
                    </a:p>
                  </a:txBody>
                  <a:tcPr marL="68580" marR="68580" marT="0" marB="0"/>
                </a:tc>
              </a:tr>
              <a:tr h="276662">
                <a:tc>
                  <a:txBody>
                    <a:bodyPr/>
                    <a:lstStyle/>
                    <a:p>
                      <a:pPr algn="ctr">
                        <a:lnSpc>
                          <a:spcPct val="115000"/>
                        </a:lnSpc>
                        <a:spcAft>
                          <a:spcPts val="0"/>
                        </a:spcAft>
                      </a:pPr>
                      <a:r>
                        <a:rPr lang="es-CO" sz="1800" dirty="0">
                          <a:effectLst/>
                        </a:rPr>
                        <a:t>1</a:t>
                      </a:r>
                      <a:endParaRPr lang="es-CO" sz="1800" dirty="0">
                        <a:effectLst/>
                        <a:latin typeface="Calibri"/>
                        <a:ea typeface="Calibri"/>
                        <a:cs typeface="Times New Roman"/>
                      </a:endParaRPr>
                    </a:p>
                  </a:txBody>
                  <a:tcPr marL="68580" marR="68580" marT="0" marB="0"/>
                </a:tc>
                <a:tc>
                  <a:txBody>
                    <a:bodyPr/>
                    <a:lstStyle/>
                    <a:p>
                      <a:pPr>
                        <a:lnSpc>
                          <a:spcPct val="115000"/>
                        </a:lnSpc>
                        <a:spcAft>
                          <a:spcPts val="0"/>
                        </a:spcAft>
                      </a:pPr>
                      <a:r>
                        <a:rPr lang="es-CO" sz="1800" dirty="0">
                          <a:effectLst/>
                        </a:rPr>
                        <a:t>INDIFERENCIA</a:t>
                      </a:r>
                      <a:endParaRPr lang="es-CO" sz="1800" dirty="0">
                        <a:effectLst/>
                        <a:latin typeface="Calibri"/>
                        <a:ea typeface="Calibri"/>
                        <a:cs typeface="Times New Roman"/>
                      </a:endParaRPr>
                    </a:p>
                  </a:txBody>
                  <a:tcPr marL="68580" marR="68580" marT="0" marB="0"/>
                </a:tc>
              </a:tr>
              <a:tr h="276662">
                <a:tc>
                  <a:txBody>
                    <a:bodyPr/>
                    <a:lstStyle/>
                    <a:p>
                      <a:pPr algn="ctr">
                        <a:lnSpc>
                          <a:spcPct val="115000"/>
                        </a:lnSpc>
                        <a:spcAft>
                          <a:spcPts val="0"/>
                        </a:spcAft>
                      </a:pPr>
                      <a:r>
                        <a:rPr lang="es-CO" sz="1800" dirty="0">
                          <a:effectLst/>
                        </a:rPr>
                        <a:t>2</a:t>
                      </a:r>
                      <a:endParaRPr lang="es-CO" sz="1800" dirty="0">
                        <a:effectLst/>
                        <a:latin typeface="Calibri"/>
                        <a:ea typeface="Calibri"/>
                        <a:cs typeface="Times New Roman"/>
                      </a:endParaRPr>
                    </a:p>
                  </a:txBody>
                  <a:tcPr marL="68580" marR="68580" marT="0" marB="0"/>
                </a:tc>
                <a:tc>
                  <a:txBody>
                    <a:bodyPr/>
                    <a:lstStyle/>
                    <a:p>
                      <a:pPr>
                        <a:lnSpc>
                          <a:spcPct val="115000"/>
                        </a:lnSpc>
                        <a:spcAft>
                          <a:spcPts val="0"/>
                        </a:spcAft>
                      </a:pPr>
                      <a:r>
                        <a:rPr lang="es-CO" sz="1800">
                          <a:effectLst/>
                        </a:rPr>
                        <a:t>APATÍA</a:t>
                      </a:r>
                      <a:endParaRPr lang="es-CO" sz="1800">
                        <a:effectLst/>
                        <a:latin typeface="Calibri"/>
                        <a:ea typeface="Calibri"/>
                        <a:cs typeface="Times New Roman"/>
                      </a:endParaRPr>
                    </a:p>
                  </a:txBody>
                  <a:tcPr marL="68580" marR="68580" marT="0" marB="0"/>
                </a:tc>
              </a:tr>
              <a:tr h="276662">
                <a:tc>
                  <a:txBody>
                    <a:bodyPr/>
                    <a:lstStyle/>
                    <a:p>
                      <a:pPr algn="ctr">
                        <a:lnSpc>
                          <a:spcPct val="115000"/>
                        </a:lnSpc>
                        <a:spcAft>
                          <a:spcPts val="0"/>
                        </a:spcAft>
                      </a:pPr>
                      <a:r>
                        <a:rPr lang="es-CO" sz="1800" dirty="0">
                          <a:effectLst/>
                        </a:rPr>
                        <a:t>3 </a:t>
                      </a:r>
                      <a:endParaRPr lang="es-CO" sz="1800" dirty="0">
                        <a:effectLst/>
                        <a:latin typeface="Calibri"/>
                        <a:ea typeface="Calibri"/>
                        <a:cs typeface="Times New Roman"/>
                      </a:endParaRPr>
                    </a:p>
                  </a:txBody>
                  <a:tcPr marL="68580" marR="68580" marT="0" marB="0"/>
                </a:tc>
                <a:tc>
                  <a:txBody>
                    <a:bodyPr/>
                    <a:lstStyle/>
                    <a:p>
                      <a:pPr>
                        <a:lnSpc>
                          <a:spcPct val="115000"/>
                        </a:lnSpc>
                        <a:spcAft>
                          <a:spcPts val="0"/>
                        </a:spcAft>
                      </a:pPr>
                      <a:r>
                        <a:rPr lang="es-CO" sz="1800">
                          <a:effectLst/>
                        </a:rPr>
                        <a:t>ANTIPATÍA </a:t>
                      </a:r>
                      <a:endParaRPr lang="es-CO" sz="1800">
                        <a:effectLst/>
                        <a:latin typeface="Calibri"/>
                        <a:ea typeface="Calibri"/>
                        <a:cs typeface="Times New Roman"/>
                      </a:endParaRPr>
                    </a:p>
                  </a:txBody>
                  <a:tcPr marL="68580" marR="68580" marT="0" marB="0"/>
                </a:tc>
              </a:tr>
              <a:tr h="276662">
                <a:tc>
                  <a:txBody>
                    <a:bodyPr/>
                    <a:lstStyle/>
                    <a:p>
                      <a:pPr algn="ctr">
                        <a:lnSpc>
                          <a:spcPct val="115000"/>
                        </a:lnSpc>
                        <a:spcAft>
                          <a:spcPts val="0"/>
                        </a:spcAft>
                      </a:pPr>
                      <a:r>
                        <a:rPr lang="es-CO" sz="1800" dirty="0">
                          <a:effectLst/>
                        </a:rPr>
                        <a:t>4</a:t>
                      </a:r>
                      <a:endParaRPr lang="es-CO" sz="1800" dirty="0">
                        <a:effectLst/>
                        <a:latin typeface="Calibri"/>
                        <a:ea typeface="Calibri"/>
                        <a:cs typeface="Times New Roman"/>
                      </a:endParaRPr>
                    </a:p>
                  </a:txBody>
                  <a:tcPr marL="68580" marR="68580" marT="0" marB="0"/>
                </a:tc>
                <a:tc>
                  <a:txBody>
                    <a:bodyPr/>
                    <a:lstStyle/>
                    <a:p>
                      <a:pPr>
                        <a:lnSpc>
                          <a:spcPct val="115000"/>
                        </a:lnSpc>
                        <a:spcAft>
                          <a:spcPts val="0"/>
                        </a:spcAft>
                      </a:pPr>
                      <a:r>
                        <a:rPr lang="es-CO" sz="1800">
                          <a:effectLst/>
                        </a:rPr>
                        <a:t>ECPATIA</a:t>
                      </a:r>
                      <a:endParaRPr lang="es-CO" sz="1800">
                        <a:effectLst/>
                        <a:latin typeface="Calibri"/>
                        <a:ea typeface="Calibri"/>
                        <a:cs typeface="Times New Roman"/>
                      </a:endParaRPr>
                    </a:p>
                  </a:txBody>
                  <a:tcPr marL="68580" marR="68580" marT="0" marB="0"/>
                </a:tc>
              </a:tr>
              <a:tr h="549536">
                <a:tc>
                  <a:txBody>
                    <a:bodyPr/>
                    <a:lstStyle/>
                    <a:p>
                      <a:pPr algn="ctr">
                        <a:lnSpc>
                          <a:spcPct val="115000"/>
                        </a:lnSpc>
                        <a:spcAft>
                          <a:spcPts val="0"/>
                        </a:spcAft>
                      </a:pPr>
                      <a:r>
                        <a:rPr lang="es-CO" sz="1800" dirty="0">
                          <a:effectLst/>
                        </a:rPr>
                        <a:t>5</a:t>
                      </a:r>
                      <a:endParaRPr lang="es-CO" sz="1800" dirty="0">
                        <a:effectLst/>
                        <a:latin typeface="Calibri"/>
                        <a:ea typeface="Calibri"/>
                        <a:cs typeface="Times New Roman"/>
                      </a:endParaRPr>
                    </a:p>
                  </a:txBody>
                  <a:tcPr marL="68580" marR="68580" marT="0" marB="0"/>
                </a:tc>
                <a:tc>
                  <a:txBody>
                    <a:bodyPr/>
                    <a:lstStyle/>
                    <a:p>
                      <a:pPr>
                        <a:lnSpc>
                          <a:spcPct val="115000"/>
                        </a:lnSpc>
                        <a:spcAft>
                          <a:spcPts val="0"/>
                        </a:spcAft>
                      </a:pPr>
                      <a:r>
                        <a:rPr lang="es-CO" sz="1800">
                          <a:effectLst/>
                        </a:rPr>
                        <a:t>EGOCENTRISMO / INSENSIBILIDAD INDOLENTE NARCICISMO/PSICOPATÍA</a:t>
                      </a:r>
                      <a:endParaRPr lang="es-CO" sz="1800">
                        <a:effectLst/>
                        <a:latin typeface="Calibri"/>
                        <a:ea typeface="Calibri"/>
                        <a:cs typeface="Times New Roman"/>
                      </a:endParaRPr>
                    </a:p>
                  </a:txBody>
                  <a:tcPr marL="68580" marR="68580" marT="0" marB="0"/>
                </a:tc>
              </a:tr>
              <a:tr h="360040">
                <a:tc>
                  <a:txBody>
                    <a:bodyPr/>
                    <a:lstStyle/>
                    <a:p>
                      <a:pPr algn="ctr">
                        <a:lnSpc>
                          <a:spcPct val="115000"/>
                        </a:lnSpc>
                        <a:spcAft>
                          <a:spcPts val="0"/>
                        </a:spcAft>
                      </a:pPr>
                      <a:r>
                        <a:rPr lang="es-CO" sz="1800" dirty="0">
                          <a:effectLst/>
                        </a:rPr>
                        <a:t>6</a:t>
                      </a:r>
                      <a:endParaRPr lang="es-CO" sz="1800" dirty="0">
                        <a:effectLst/>
                        <a:latin typeface="Calibri"/>
                        <a:ea typeface="Calibri"/>
                        <a:cs typeface="Times New Roman"/>
                      </a:endParaRPr>
                    </a:p>
                  </a:txBody>
                  <a:tcPr marL="68580" marR="68580" marT="0" marB="0"/>
                </a:tc>
                <a:tc>
                  <a:txBody>
                    <a:bodyPr/>
                    <a:lstStyle/>
                    <a:p>
                      <a:pPr>
                        <a:lnSpc>
                          <a:spcPct val="115000"/>
                        </a:lnSpc>
                        <a:spcAft>
                          <a:spcPts val="0"/>
                        </a:spcAft>
                      </a:pPr>
                      <a:r>
                        <a:rPr lang="es-CO" sz="1800">
                          <a:effectLst/>
                        </a:rPr>
                        <a:t>EGOÍSMO / FALTA DE COMPASIÓN</a:t>
                      </a:r>
                      <a:endParaRPr lang="es-CO" sz="1800">
                        <a:effectLst/>
                        <a:latin typeface="Calibri"/>
                        <a:ea typeface="Calibri"/>
                        <a:cs typeface="Times New Roman"/>
                      </a:endParaRPr>
                    </a:p>
                  </a:txBody>
                  <a:tcPr marL="68580" marR="68580" marT="0" marB="0"/>
                </a:tc>
              </a:tr>
              <a:tr h="276662">
                <a:tc>
                  <a:txBody>
                    <a:bodyPr/>
                    <a:lstStyle/>
                    <a:p>
                      <a:pPr algn="ctr">
                        <a:lnSpc>
                          <a:spcPct val="115000"/>
                        </a:lnSpc>
                        <a:spcAft>
                          <a:spcPts val="0"/>
                        </a:spcAft>
                      </a:pPr>
                      <a:r>
                        <a:rPr lang="es-CO" sz="1800" dirty="0">
                          <a:effectLst/>
                        </a:rPr>
                        <a:t>7 </a:t>
                      </a:r>
                      <a:endParaRPr lang="es-CO" sz="1800" dirty="0">
                        <a:effectLst/>
                        <a:latin typeface="Calibri"/>
                        <a:ea typeface="Calibri"/>
                        <a:cs typeface="Times New Roman"/>
                      </a:endParaRPr>
                    </a:p>
                  </a:txBody>
                  <a:tcPr marL="68580" marR="68580" marT="0" marB="0"/>
                </a:tc>
                <a:tc>
                  <a:txBody>
                    <a:bodyPr/>
                    <a:lstStyle/>
                    <a:p>
                      <a:pPr>
                        <a:lnSpc>
                          <a:spcPct val="115000"/>
                        </a:lnSpc>
                        <a:spcAft>
                          <a:spcPts val="0"/>
                        </a:spcAft>
                      </a:pPr>
                      <a:r>
                        <a:rPr lang="es-CO" sz="1800">
                          <a:effectLst/>
                        </a:rPr>
                        <a:t>SIMPATÍA</a:t>
                      </a:r>
                      <a:endParaRPr lang="es-CO" sz="1800">
                        <a:effectLst/>
                        <a:latin typeface="Calibri"/>
                        <a:ea typeface="Calibri"/>
                        <a:cs typeface="Times New Roman"/>
                      </a:endParaRPr>
                    </a:p>
                  </a:txBody>
                  <a:tcPr marL="68580" marR="68580" marT="0" marB="0"/>
                </a:tc>
              </a:tr>
              <a:tr h="587434">
                <a:tc>
                  <a:txBody>
                    <a:bodyPr/>
                    <a:lstStyle/>
                    <a:p>
                      <a:pPr algn="ctr">
                        <a:lnSpc>
                          <a:spcPct val="115000"/>
                        </a:lnSpc>
                        <a:spcAft>
                          <a:spcPts val="0"/>
                        </a:spcAft>
                      </a:pPr>
                      <a:r>
                        <a:rPr lang="es-CO" sz="1800" dirty="0">
                          <a:effectLst/>
                        </a:rPr>
                        <a:t>8</a:t>
                      </a:r>
                      <a:endParaRPr lang="es-CO" sz="1800" dirty="0">
                        <a:effectLst/>
                        <a:latin typeface="Calibri"/>
                        <a:ea typeface="Calibri"/>
                        <a:cs typeface="Times New Roman"/>
                      </a:endParaRPr>
                    </a:p>
                  </a:txBody>
                  <a:tcPr marL="68580" marR="68580" marT="0" marB="0"/>
                </a:tc>
                <a:tc>
                  <a:txBody>
                    <a:bodyPr/>
                    <a:lstStyle/>
                    <a:p>
                      <a:pPr>
                        <a:lnSpc>
                          <a:spcPct val="115000"/>
                        </a:lnSpc>
                        <a:spcAft>
                          <a:spcPts val="0"/>
                        </a:spcAft>
                      </a:pPr>
                      <a:r>
                        <a:rPr lang="es-CO" sz="1800">
                          <a:effectLst/>
                        </a:rPr>
                        <a:t>INCAPACIDAD DE PONERSE EN LOS ZAPATOS DEL OTRO</a:t>
                      </a:r>
                      <a:endParaRPr lang="es-CO" sz="1800">
                        <a:effectLst/>
                        <a:latin typeface="Calibri"/>
                        <a:ea typeface="Calibri"/>
                        <a:cs typeface="Times New Roman"/>
                      </a:endParaRPr>
                    </a:p>
                  </a:txBody>
                  <a:tcPr marL="68580" marR="68580" marT="0" marB="0"/>
                </a:tc>
              </a:tr>
              <a:tr h="360040">
                <a:tc>
                  <a:txBody>
                    <a:bodyPr/>
                    <a:lstStyle/>
                    <a:p>
                      <a:pPr algn="ctr">
                        <a:lnSpc>
                          <a:spcPct val="115000"/>
                        </a:lnSpc>
                        <a:spcAft>
                          <a:spcPts val="0"/>
                        </a:spcAft>
                      </a:pPr>
                      <a:r>
                        <a:rPr lang="es-CO" sz="1800" dirty="0">
                          <a:effectLst/>
                        </a:rPr>
                        <a:t>9</a:t>
                      </a:r>
                      <a:endParaRPr lang="es-CO" sz="1800" dirty="0">
                        <a:effectLst/>
                        <a:latin typeface="Calibri"/>
                        <a:ea typeface="Calibri"/>
                        <a:cs typeface="Times New Roman"/>
                      </a:endParaRPr>
                    </a:p>
                  </a:txBody>
                  <a:tcPr marL="68580" marR="68580" marT="0" marB="0"/>
                </a:tc>
                <a:tc>
                  <a:txBody>
                    <a:bodyPr/>
                    <a:lstStyle/>
                    <a:p>
                      <a:pPr>
                        <a:lnSpc>
                          <a:spcPct val="115000"/>
                        </a:lnSpc>
                        <a:spcAft>
                          <a:spcPts val="0"/>
                        </a:spcAft>
                      </a:pPr>
                      <a:r>
                        <a:rPr lang="es-CO" sz="1800">
                          <a:effectLst/>
                        </a:rPr>
                        <a:t>NO FEELING/ NO MATCH/NO AFINIDAD</a:t>
                      </a:r>
                      <a:endParaRPr lang="es-CO" sz="1800">
                        <a:effectLst/>
                        <a:latin typeface="Calibri"/>
                        <a:ea typeface="Calibri"/>
                        <a:cs typeface="Times New Roman"/>
                      </a:endParaRPr>
                    </a:p>
                  </a:txBody>
                  <a:tcPr marL="68580" marR="68580" marT="0" marB="0"/>
                </a:tc>
              </a:tr>
              <a:tr h="504056">
                <a:tc>
                  <a:txBody>
                    <a:bodyPr/>
                    <a:lstStyle/>
                    <a:p>
                      <a:pPr algn="ctr">
                        <a:lnSpc>
                          <a:spcPct val="115000"/>
                        </a:lnSpc>
                        <a:spcAft>
                          <a:spcPts val="0"/>
                        </a:spcAft>
                      </a:pPr>
                      <a:r>
                        <a:rPr lang="es-CO" sz="1800" dirty="0">
                          <a:effectLst/>
                        </a:rPr>
                        <a:t>10</a:t>
                      </a:r>
                      <a:endParaRPr lang="es-CO" sz="1800" dirty="0">
                        <a:effectLst/>
                        <a:latin typeface="Calibri"/>
                        <a:ea typeface="Calibri"/>
                        <a:cs typeface="Times New Roman"/>
                      </a:endParaRPr>
                    </a:p>
                  </a:txBody>
                  <a:tcPr marL="68580" marR="68580" marT="0" marB="0"/>
                </a:tc>
                <a:tc>
                  <a:txBody>
                    <a:bodyPr/>
                    <a:lstStyle/>
                    <a:p>
                      <a:pPr>
                        <a:lnSpc>
                          <a:spcPct val="115000"/>
                        </a:lnSpc>
                        <a:spcAft>
                          <a:spcPts val="0"/>
                        </a:spcAft>
                      </a:pPr>
                      <a:r>
                        <a:rPr lang="es-CO" sz="1800" dirty="0" smtClean="0">
                          <a:effectLst/>
                        </a:rPr>
                        <a:t> </a:t>
                      </a:r>
                      <a:r>
                        <a:rPr lang="es-CO" sz="1800" dirty="0">
                          <a:effectLst/>
                        </a:rPr>
                        <a:t>JUICIO/JUZGAR/ RECHAZO / POLÍTICOS / SUEGRAS /</a:t>
                      </a:r>
                      <a:endParaRPr lang="es-CO" sz="1800" dirty="0">
                        <a:effectLst/>
                        <a:latin typeface="Calibri"/>
                        <a:ea typeface="Calibri"/>
                        <a:cs typeface="Times New Roman"/>
                      </a:endParaRPr>
                    </a:p>
                  </a:txBody>
                  <a:tcPr marL="68580" marR="68580" marT="0" marB="0"/>
                </a:tc>
              </a:tr>
            </a:tbl>
          </a:graphicData>
        </a:graphic>
      </p:graphicFrame>
      <p:sp>
        <p:nvSpPr>
          <p:cNvPr id="5" name="4 Título"/>
          <p:cNvSpPr>
            <a:spLocks noGrp="1"/>
          </p:cNvSpPr>
          <p:nvPr>
            <p:ph type="title"/>
          </p:nvPr>
        </p:nvSpPr>
        <p:spPr>
          <a:xfrm>
            <a:off x="323528" y="485800"/>
            <a:ext cx="8496944" cy="1143000"/>
          </a:xfrm>
        </p:spPr>
        <p:txBody>
          <a:bodyPr>
            <a:noAutofit/>
          </a:bodyPr>
          <a:lstStyle/>
          <a:p>
            <a:r>
              <a:rPr lang="es-CO" sz="3200" dirty="0" smtClean="0">
                <a:ln w="18415" cmpd="sng">
                  <a:solidFill>
                    <a:srgbClr val="000099"/>
                  </a:solidFill>
                  <a:prstDash val="solid"/>
                </a:ln>
                <a:solidFill>
                  <a:srgbClr val="000099"/>
                </a:solidFill>
                <a:effectLst/>
                <a:latin typeface="Berlin Sans FB Demi" panose="020E0802020502020306" pitchFamily="34" charset="0"/>
              </a:rPr>
              <a:t>Sabes </a:t>
            </a:r>
            <a:r>
              <a:rPr lang="es-CO" sz="3200" dirty="0">
                <a:ln w="18415" cmpd="sng">
                  <a:solidFill>
                    <a:srgbClr val="000099"/>
                  </a:solidFill>
                  <a:prstDash val="solid"/>
                </a:ln>
                <a:solidFill>
                  <a:srgbClr val="000099"/>
                </a:solidFill>
                <a:effectLst/>
                <a:latin typeface="Berlin Sans FB Demi" panose="020E0802020502020306" pitchFamily="34" charset="0"/>
              </a:rPr>
              <a:t>qué es lo opuesto a </a:t>
            </a:r>
            <a:r>
              <a:rPr lang="es-CO" sz="3200" dirty="0" smtClean="0">
                <a:ln w="18415" cmpd="sng">
                  <a:solidFill>
                    <a:srgbClr val="000099"/>
                  </a:solidFill>
                  <a:prstDash val="solid"/>
                </a:ln>
                <a:solidFill>
                  <a:srgbClr val="000099"/>
                </a:solidFill>
                <a:effectLst/>
                <a:latin typeface="Berlin Sans FB Demi" panose="020E0802020502020306" pitchFamily="34" charset="0"/>
              </a:rPr>
              <a:t> EMPATÍA</a:t>
            </a:r>
            <a:r>
              <a:rPr lang="es-CO" sz="3200" dirty="0" smtClean="0">
                <a:ln w="18415" cmpd="sng">
                  <a:solidFill>
                    <a:srgbClr val="000099"/>
                  </a:solidFill>
                  <a:prstDash val="solid"/>
                </a:ln>
                <a:solidFill>
                  <a:srgbClr val="000099"/>
                </a:solidFill>
                <a:effectLst/>
                <a:latin typeface="Berlin Sans FB Demi" panose="020E0802020502020306" pitchFamily="34" charset="0"/>
              </a:rPr>
              <a:t>?</a:t>
            </a:r>
            <a:endParaRPr lang="es-CO" sz="3200" dirty="0">
              <a:ln w="18415" cmpd="sng">
                <a:solidFill>
                  <a:srgbClr val="000099"/>
                </a:solidFill>
                <a:prstDash val="solid"/>
              </a:ln>
              <a:solidFill>
                <a:srgbClr val="000099"/>
              </a:solidFill>
              <a:effectLst/>
              <a:latin typeface="Berlin Sans FB Demi" panose="020E0802020502020306" pitchFamily="34" charset="0"/>
            </a:endParaRPr>
          </a:p>
        </p:txBody>
      </p:sp>
      <p:pic>
        <p:nvPicPr>
          <p:cNvPr id="7" name="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229200"/>
            <a:ext cx="1413999" cy="1368152"/>
          </a:xfrm>
          <a:prstGeom prst="flowChartAlternateProcess">
            <a:avLst/>
          </a:prstGeom>
        </p:spPr>
      </p:pic>
      <p:sp>
        <p:nvSpPr>
          <p:cNvPr id="8" name="7 CuadroTexto"/>
          <p:cNvSpPr txBox="1"/>
          <p:nvPr/>
        </p:nvSpPr>
        <p:spPr>
          <a:xfrm>
            <a:off x="179512" y="188640"/>
            <a:ext cx="519694" cy="369332"/>
          </a:xfrm>
          <a:prstGeom prst="rect">
            <a:avLst/>
          </a:prstGeom>
          <a:noFill/>
        </p:spPr>
        <p:txBody>
          <a:bodyPr wrap="none" rtlCol="0">
            <a:spAutoFit/>
          </a:bodyPr>
          <a:lstStyle/>
          <a:p>
            <a:r>
              <a:rPr lang="es-CO" b="1" dirty="0">
                <a:solidFill>
                  <a:prstClr val="white"/>
                </a:solidFill>
              </a:rPr>
              <a:t>E</a:t>
            </a:r>
            <a:r>
              <a:rPr lang="es-CO" b="1" smtClean="0">
                <a:solidFill>
                  <a:prstClr val="white"/>
                </a:solidFill>
              </a:rPr>
              <a:t> </a:t>
            </a:r>
            <a:r>
              <a:rPr lang="es-CO" b="1" dirty="0" smtClean="0">
                <a:solidFill>
                  <a:prstClr val="white"/>
                </a:solidFill>
              </a:rPr>
              <a:t>3 </a:t>
            </a:r>
            <a:endParaRPr lang="es-CO" b="1" dirty="0">
              <a:solidFill>
                <a:prstClr val="white"/>
              </a:solidFill>
            </a:endParaRPr>
          </a:p>
        </p:txBody>
      </p:sp>
    </p:spTree>
    <p:extLst>
      <p:ext uri="{BB962C8B-B14F-4D97-AF65-F5344CB8AC3E}">
        <p14:creationId xmlns:p14="http://schemas.microsoft.com/office/powerpoint/2010/main" val="2588448008"/>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2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87643" y="5589240"/>
            <a:ext cx="1088013" cy="1052736"/>
          </a:xfrm>
          <a:prstGeom prst="rect">
            <a:avLst/>
          </a:prstGeom>
        </p:spPr>
      </p:pic>
      <p:grpSp>
        <p:nvGrpSpPr>
          <p:cNvPr id="25" name="24 Grupo"/>
          <p:cNvGrpSpPr/>
          <p:nvPr/>
        </p:nvGrpSpPr>
        <p:grpSpPr>
          <a:xfrm>
            <a:off x="971600" y="2636912"/>
            <a:ext cx="7272808" cy="2016224"/>
            <a:chOff x="5634263" y="1939004"/>
            <a:chExt cx="1105441" cy="2836468"/>
          </a:xfrm>
        </p:grpSpPr>
        <p:sp>
          <p:nvSpPr>
            <p:cNvPr id="26" name="25 Rectángulo redondeado"/>
            <p:cNvSpPr/>
            <p:nvPr/>
          </p:nvSpPr>
          <p:spPr>
            <a:xfrm>
              <a:off x="5634263" y="1939004"/>
              <a:ext cx="1105441" cy="2836467"/>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7" name="26 Rectángulo"/>
            <p:cNvSpPr/>
            <p:nvPr/>
          </p:nvSpPr>
          <p:spPr>
            <a:xfrm>
              <a:off x="5664148" y="1968889"/>
              <a:ext cx="1045671" cy="28065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4000" b="1" dirty="0">
                  <a:solidFill>
                    <a:srgbClr val="000099"/>
                  </a:solidFill>
                  <a:latin typeface="Berlin Sans FB Demi" panose="020E0802020502020306" pitchFamily="34" charset="0"/>
                </a:rPr>
                <a:t>Ponerse en </a:t>
              </a:r>
              <a:r>
                <a:rPr lang="es-CO" sz="4000" b="1" dirty="0" smtClean="0">
                  <a:solidFill>
                    <a:srgbClr val="000099"/>
                  </a:solidFill>
                  <a:latin typeface="Berlin Sans FB Demi" panose="020E0802020502020306" pitchFamily="34" charset="0"/>
                </a:rPr>
                <a:t>los </a:t>
              </a:r>
              <a:r>
                <a:rPr lang="es-CO" sz="4000" b="1" dirty="0">
                  <a:solidFill>
                    <a:srgbClr val="000099"/>
                  </a:solidFill>
                  <a:latin typeface="Berlin Sans FB Demi" panose="020E0802020502020306" pitchFamily="34" charset="0"/>
                </a:rPr>
                <a:t>zapatos </a:t>
              </a:r>
              <a:endParaRPr lang="es-CO" sz="4000" b="1" dirty="0" smtClean="0">
                <a:solidFill>
                  <a:srgbClr val="000099"/>
                </a:solidFill>
                <a:latin typeface="Berlin Sans FB Demi" panose="020E0802020502020306" pitchFamily="34" charset="0"/>
              </a:endParaRPr>
            </a:p>
            <a:p>
              <a:pPr algn="ctr" defTabSz="533400">
                <a:lnSpc>
                  <a:spcPct val="90000"/>
                </a:lnSpc>
                <a:spcBef>
                  <a:spcPct val="0"/>
                </a:spcBef>
                <a:spcAft>
                  <a:spcPct val="35000"/>
                </a:spcAft>
              </a:pPr>
              <a:r>
                <a:rPr lang="es-CO" sz="4000" b="1" dirty="0" smtClean="0">
                  <a:solidFill>
                    <a:srgbClr val="000099"/>
                  </a:solidFill>
                  <a:latin typeface="Berlin Sans FB Demi" panose="020E0802020502020306" pitchFamily="34" charset="0"/>
                </a:rPr>
                <a:t>del </a:t>
              </a:r>
              <a:r>
                <a:rPr lang="es-CO" sz="4000" b="1" dirty="0">
                  <a:solidFill>
                    <a:srgbClr val="000099"/>
                  </a:solidFill>
                  <a:latin typeface="Berlin Sans FB Demi" panose="020E0802020502020306" pitchFamily="34" charset="0"/>
                </a:rPr>
                <a:t>otro </a:t>
              </a:r>
            </a:p>
          </p:txBody>
        </p:sp>
      </p:grpSp>
      <p:pic>
        <p:nvPicPr>
          <p:cNvPr id="28" name="2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544616"/>
            <a:ext cx="1088013" cy="1052736"/>
          </a:xfrm>
          <a:prstGeom prst="flowChartAlternateProcess">
            <a:avLst/>
          </a:prstGeom>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3888" y="4806071"/>
            <a:ext cx="2466975" cy="18478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03" y="76135"/>
            <a:ext cx="8640453" cy="2430127"/>
          </a:xfrm>
          <a:prstGeom prst="rect">
            <a:avLst/>
          </a:prstGeom>
        </p:spPr>
      </p:pic>
    </p:spTree>
    <p:extLst>
      <p:ext uri="{BB962C8B-B14F-4D97-AF65-F5344CB8AC3E}">
        <p14:creationId xmlns:p14="http://schemas.microsoft.com/office/powerpoint/2010/main" val="1111964432"/>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5 Grupo"/>
          <p:cNvGrpSpPr/>
          <p:nvPr/>
        </p:nvGrpSpPr>
        <p:grpSpPr>
          <a:xfrm>
            <a:off x="1115616" y="404664"/>
            <a:ext cx="6884336" cy="2114454"/>
            <a:chOff x="5634263" y="765865"/>
            <a:chExt cx="1105441" cy="1020354"/>
          </a:xfrm>
        </p:grpSpPr>
        <p:sp>
          <p:nvSpPr>
            <p:cNvPr id="19" name="18 Rectángulo redondeado"/>
            <p:cNvSpPr/>
            <p:nvPr/>
          </p:nvSpPr>
          <p:spPr>
            <a:xfrm>
              <a:off x="5634263" y="765865"/>
              <a:ext cx="1105441" cy="10203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0" name="19 Rectángulo"/>
            <p:cNvSpPr/>
            <p:nvPr/>
          </p:nvSpPr>
          <p:spPr>
            <a:xfrm>
              <a:off x="5664148" y="795750"/>
              <a:ext cx="1045671" cy="9605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4800" dirty="0">
                  <a:solidFill>
                    <a:srgbClr val="000099"/>
                  </a:solidFill>
                  <a:latin typeface="Berlin Sans FB Demi" panose="020E0802020502020306" pitchFamily="34" charset="0"/>
                </a:rPr>
                <a:t>Comprender a los demás </a:t>
              </a:r>
            </a:p>
          </p:txBody>
        </p:sp>
      </p:grpSp>
      <p:pic>
        <p:nvPicPr>
          <p:cNvPr id="24" name="2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87643" y="5589240"/>
            <a:ext cx="1088013" cy="1052736"/>
          </a:xfrm>
          <a:prstGeom prst="rect">
            <a:avLst/>
          </a:prstGeom>
        </p:spPr>
      </p:pic>
      <p:pic>
        <p:nvPicPr>
          <p:cNvPr id="28" name="2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544616"/>
            <a:ext cx="1088013" cy="1052736"/>
          </a:xfrm>
          <a:prstGeom prst="flowChartAlternateProcess">
            <a:avLst/>
          </a:prstGeom>
        </p:spPr>
      </p:pic>
      <p:pic>
        <p:nvPicPr>
          <p:cNvPr id="2" name="1 Imagen"/>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483768" y="2924944"/>
            <a:ext cx="4226168" cy="3262305"/>
          </a:xfrm>
          <a:prstGeom prst="rect">
            <a:avLst/>
          </a:prstGeom>
        </p:spPr>
      </p:pic>
    </p:spTree>
    <p:extLst>
      <p:ext uri="{BB962C8B-B14F-4D97-AF65-F5344CB8AC3E}">
        <p14:creationId xmlns:p14="http://schemas.microsoft.com/office/powerpoint/2010/main" val="1579490622"/>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6 Grupo"/>
          <p:cNvGrpSpPr/>
          <p:nvPr/>
        </p:nvGrpSpPr>
        <p:grpSpPr>
          <a:xfrm>
            <a:off x="1187624" y="620688"/>
            <a:ext cx="6812328" cy="1656184"/>
            <a:chOff x="5610893" y="1939005"/>
            <a:chExt cx="1105441" cy="1020354"/>
          </a:xfrm>
        </p:grpSpPr>
        <p:sp>
          <p:nvSpPr>
            <p:cNvPr id="17" name="16 Rectángulo redondeado"/>
            <p:cNvSpPr/>
            <p:nvPr/>
          </p:nvSpPr>
          <p:spPr>
            <a:xfrm>
              <a:off x="5610893" y="1939005"/>
              <a:ext cx="1105441" cy="10203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17 Rectángulo"/>
            <p:cNvSpPr/>
            <p:nvPr/>
          </p:nvSpPr>
          <p:spPr>
            <a:xfrm>
              <a:off x="5664148" y="1968890"/>
              <a:ext cx="1045671" cy="9605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4000" dirty="0">
                  <a:solidFill>
                    <a:srgbClr val="000099"/>
                  </a:solidFill>
                  <a:latin typeface="Berlin Sans FB Demi" panose="020E0802020502020306" pitchFamily="34" charset="0"/>
                </a:rPr>
                <a:t>Potencializar sus capacidades </a:t>
              </a:r>
            </a:p>
          </p:txBody>
        </p:sp>
      </p:grpSp>
      <p:pic>
        <p:nvPicPr>
          <p:cNvPr id="24" name="2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87643" y="5589240"/>
            <a:ext cx="1088013" cy="1052736"/>
          </a:xfrm>
          <a:prstGeom prst="rect">
            <a:avLst/>
          </a:prstGeom>
        </p:spPr>
      </p:pic>
      <p:pic>
        <p:nvPicPr>
          <p:cNvPr id="28" name="2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544616"/>
            <a:ext cx="1088013" cy="1052736"/>
          </a:xfrm>
          <a:prstGeom prst="flowChartAlternateProcess">
            <a:avLst/>
          </a:prstGeom>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2215" y="2780928"/>
            <a:ext cx="6116129" cy="2844279"/>
          </a:xfrm>
          <a:prstGeom prst="rect">
            <a:avLst/>
          </a:prstGeom>
        </p:spPr>
      </p:pic>
    </p:spTree>
    <p:extLst>
      <p:ext uri="{BB962C8B-B14F-4D97-AF65-F5344CB8AC3E}">
        <p14:creationId xmlns:p14="http://schemas.microsoft.com/office/powerpoint/2010/main" val="157949062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7 Grupo"/>
          <p:cNvGrpSpPr/>
          <p:nvPr/>
        </p:nvGrpSpPr>
        <p:grpSpPr>
          <a:xfrm>
            <a:off x="1576096" y="836712"/>
            <a:ext cx="6020240" cy="1944216"/>
            <a:chOff x="5634263" y="3112145"/>
            <a:chExt cx="1105441" cy="1020354"/>
          </a:xfrm>
        </p:grpSpPr>
        <p:sp>
          <p:nvSpPr>
            <p:cNvPr id="15" name="14 Rectángulo redondeado"/>
            <p:cNvSpPr/>
            <p:nvPr/>
          </p:nvSpPr>
          <p:spPr>
            <a:xfrm>
              <a:off x="5634263" y="3112145"/>
              <a:ext cx="1105441" cy="10203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15 Rectángulo"/>
            <p:cNvSpPr/>
            <p:nvPr/>
          </p:nvSpPr>
          <p:spPr>
            <a:xfrm>
              <a:off x="5664148" y="3142030"/>
              <a:ext cx="1045671" cy="9605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4800" dirty="0">
                  <a:solidFill>
                    <a:srgbClr val="000099"/>
                  </a:solidFill>
                  <a:latin typeface="Berlin Sans FB Demi" panose="020E0802020502020306" pitchFamily="34" charset="0"/>
                </a:rPr>
                <a:t>Orientarse al servicio</a:t>
              </a:r>
            </a:p>
          </p:txBody>
        </p:sp>
      </p:grpSp>
      <p:pic>
        <p:nvPicPr>
          <p:cNvPr id="24" name="2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87643" y="5589240"/>
            <a:ext cx="1088013" cy="1052736"/>
          </a:xfrm>
          <a:prstGeom prst="rect">
            <a:avLst/>
          </a:prstGeom>
        </p:spPr>
      </p:pic>
      <p:pic>
        <p:nvPicPr>
          <p:cNvPr id="28" name="2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544616"/>
            <a:ext cx="1088013" cy="1052736"/>
          </a:xfrm>
          <a:prstGeom prst="flowChartAlternateProcess">
            <a:avLst/>
          </a:prstGeom>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00" y="3168352"/>
            <a:ext cx="3429000" cy="3429000"/>
          </a:xfrm>
          <a:prstGeom prst="rect">
            <a:avLst/>
          </a:prstGeom>
        </p:spPr>
      </p:pic>
    </p:spTree>
    <p:extLst>
      <p:ext uri="{BB962C8B-B14F-4D97-AF65-F5344CB8AC3E}">
        <p14:creationId xmlns:p14="http://schemas.microsoft.com/office/powerpoint/2010/main" val="1579490622"/>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8 Grupo"/>
          <p:cNvGrpSpPr/>
          <p:nvPr/>
        </p:nvGrpSpPr>
        <p:grpSpPr>
          <a:xfrm>
            <a:off x="1648104" y="620688"/>
            <a:ext cx="6020240" cy="2088232"/>
            <a:chOff x="5634263" y="4285285"/>
            <a:chExt cx="1105441" cy="1020354"/>
          </a:xfrm>
        </p:grpSpPr>
        <p:sp>
          <p:nvSpPr>
            <p:cNvPr id="13" name="12 Rectángulo redondeado"/>
            <p:cNvSpPr/>
            <p:nvPr/>
          </p:nvSpPr>
          <p:spPr>
            <a:xfrm>
              <a:off x="5634263" y="4285285"/>
              <a:ext cx="1105441" cy="10203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13 Rectángulo"/>
            <p:cNvSpPr/>
            <p:nvPr/>
          </p:nvSpPr>
          <p:spPr>
            <a:xfrm>
              <a:off x="5664148" y="4315170"/>
              <a:ext cx="1045671" cy="9605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4800" dirty="0">
                  <a:solidFill>
                    <a:srgbClr val="000099"/>
                  </a:solidFill>
                  <a:latin typeface="Berlin Sans FB Demi" panose="020E0802020502020306" pitchFamily="34" charset="0"/>
                </a:rPr>
                <a:t>Fomentar la diversidad</a:t>
              </a:r>
            </a:p>
          </p:txBody>
        </p:sp>
      </p:grpSp>
      <p:pic>
        <p:nvPicPr>
          <p:cNvPr id="24" name="2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87643" y="5589240"/>
            <a:ext cx="1088013" cy="1052736"/>
          </a:xfrm>
          <a:prstGeom prst="rect">
            <a:avLst/>
          </a:prstGeom>
        </p:spPr>
      </p:pic>
      <p:pic>
        <p:nvPicPr>
          <p:cNvPr id="28" name="2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544616"/>
            <a:ext cx="1088013" cy="1052736"/>
          </a:xfrm>
          <a:prstGeom prst="flowChartAlternateProcess">
            <a:avLst/>
          </a:prstGeom>
        </p:spPr>
      </p:pic>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274"/>
          <a:stretch/>
        </p:blipFill>
        <p:spPr>
          <a:xfrm>
            <a:off x="2814804" y="3356992"/>
            <a:ext cx="3629404" cy="3240360"/>
          </a:xfrm>
          <a:prstGeom prst="rect">
            <a:avLst/>
          </a:prstGeom>
        </p:spPr>
      </p:pic>
    </p:spTree>
    <p:extLst>
      <p:ext uri="{BB962C8B-B14F-4D97-AF65-F5344CB8AC3E}">
        <p14:creationId xmlns:p14="http://schemas.microsoft.com/office/powerpoint/2010/main" val="1579490622"/>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9 Grupo"/>
          <p:cNvGrpSpPr/>
          <p:nvPr/>
        </p:nvGrpSpPr>
        <p:grpSpPr>
          <a:xfrm>
            <a:off x="1611322" y="2996952"/>
            <a:ext cx="6020240" cy="1656184"/>
            <a:chOff x="5634263" y="5458425"/>
            <a:chExt cx="1105441" cy="1020354"/>
          </a:xfrm>
        </p:grpSpPr>
        <p:sp>
          <p:nvSpPr>
            <p:cNvPr id="11" name="10 Rectángulo redondeado"/>
            <p:cNvSpPr/>
            <p:nvPr/>
          </p:nvSpPr>
          <p:spPr>
            <a:xfrm>
              <a:off x="5634263" y="5458425"/>
              <a:ext cx="1105441" cy="10203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11 Rectángulo"/>
            <p:cNvSpPr/>
            <p:nvPr/>
          </p:nvSpPr>
          <p:spPr>
            <a:xfrm>
              <a:off x="5664148" y="5489852"/>
              <a:ext cx="1045671" cy="9605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4400" dirty="0">
                  <a:solidFill>
                    <a:srgbClr val="000099"/>
                  </a:solidFill>
                  <a:latin typeface="Berlin Sans FB Demi" panose="020E0802020502020306" pitchFamily="34" charset="0"/>
                </a:rPr>
                <a:t>Comprender las tendencias (intereses)</a:t>
              </a:r>
            </a:p>
          </p:txBody>
        </p:sp>
      </p:grpSp>
      <p:pic>
        <p:nvPicPr>
          <p:cNvPr id="24" name="2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87643" y="5589240"/>
            <a:ext cx="1088013" cy="1052736"/>
          </a:xfrm>
          <a:prstGeom prst="rect">
            <a:avLst/>
          </a:prstGeom>
        </p:spPr>
      </p:pic>
      <p:pic>
        <p:nvPicPr>
          <p:cNvPr id="28" name="2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544616"/>
            <a:ext cx="1088013" cy="1052736"/>
          </a:xfrm>
          <a:prstGeom prst="flowChartAlternateProcess">
            <a:avLst/>
          </a:prstGeom>
        </p:spPr>
      </p:pic>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463"/>
          <a:stretch/>
        </p:blipFill>
        <p:spPr>
          <a:xfrm>
            <a:off x="2314905" y="4673600"/>
            <a:ext cx="4489343" cy="216957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7744" y="340180"/>
            <a:ext cx="4281687" cy="2368740"/>
          </a:xfrm>
          <a:prstGeom prst="rect">
            <a:avLst/>
          </a:prstGeom>
        </p:spPr>
      </p:pic>
    </p:spTree>
    <p:extLst>
      <p:ext uri="{BB962C8B-B14F-4D97-AF65-F5344CB8AC3E}">
        <p14:creationId xmlns:p14="http://schemas.microsoft.com/office/powerpoint/2010/main" val="1579490622"/>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4 Grupo"/>
          <p:cNvGrpSpPr/>
          <p:nvPr/>
        </p:nvGrpSpPr>
        <p:grpSpPr>
          <a:xfrm>
            <a:off x="1259632" y="190580"/>
            <a:ext cx="4419364" cy="611140"/>
            <a:chOff x="5389807" y="1939"/>
            <a:chExt cx="1222281" cy="611140"/>
          </a:xfrm>
        </p:grpSpPr>
        <p:sp>
          <p:nvSpPr>
            <p:cNvPr id="21" name="20 Rectángulo redondeado"/>
            <p:cNvSpPr/>
            <p:nvPr/>
          </p:nvSpPr>
          <p:spPr>
            <a:xfrm>
              <a:off x="5389807" y="1939"/>
              <a:ext cx="1222281" cy="61114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21 Rectángulo"/>
            <p:cNvSpPr/>
            <p:nvPr/>
          </p:nvSpPr>
          <p:spPr>
            <a:xfrm>
              <a:off x="5407707" y="19839"/>
              <a:ext cx="1186481" cy="5753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0320" rIns="30480" bIns="20320" numCol="1" spcCol="1270" anchor="ctr" anchorCtr="0">
              <a:noAutofit/>
            </a:bodyPr>
            <a:lstStyle/>
            <a:p>
              <a:pPr algn="ctr" defTabSz="711200">
                <a:lnSpc>
                  <a:spcPct val="90000"/>
                </a:lnSpc>
                <a:spcBef>
                  <a:spcPct val="0"/>
                </a:spcBef>
                <a:spcAft>
                  <a:spcPct val="35000"/>
                </a:spcAft>
              </a:pPr>
              <a:r>
                <a:rPr lang="es-CO" sz="2400" b="1" dirty="0">
                  <a:solidFill>
                    <a:prstClr val="white"/>
                  </a:solidFill>
                  <a:latin typeface="Berlin Sans FB Demi" panose="020E0802020502020306" pitchFamily="34" charset="0"/>
                </a:rPr>
                <a:t>Empatía</a:t>
              </a:r>
              <a:r>
                <a:rPr lang="es-CO" sz="2400" dirty="0">
                  <a:solidFill>
                    <a:prstClr val="white"/>
                  </a:solidFill>
                  <a:latin typeface="Berlin Sans FB Demi" panose="020E0802020502020306" pitchFamily="34" charset="0"/>
                </a:rPr>
                <a:t> </a:t>
              </a:r>
            </a:p>
          </p:txBody>
        </p:sp>
      </p:grpSp>
      <p:grpSp>
        <p:nvGrpSpPr>
          <p:cNvPr id="6" name="5 Grupo"/>
          <p:cNvGrpSpPr/>
          <p:nvPr/>
        </p:nvGrpSpPr>
        <p:grpSpPr>
          <a:xfrm>
            <a:off x="1576096" y="954506"/>
            <a:ext cx="6020240" cy="746302"/>
            <a:chOff x="5634263" y="765865"/>
            <a:chExt cx="1105441" cy="1020354"/>
          </a:xfrm>
        </p:grpSpPr>
        <p:sp>
          <p:nvSpPr>
            <p:cNvPr id="19" name="18 Rectángulo redondeado"/>
            <p:cNvSpPr/>
            <p:nvPr/>
          </p:nvSpPr>
          <p:spPr>
            <a:xfrm>
              <a:off x="5634263" y="765865"/>
              <a:ext cx="1105441" cy="10203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0" name="19 Rectángulo"/>
            <p:cNvSpPr/>
            <p:nvPr/>
          </p:nvSpPr>
          <p:spPr>
            <a:xfrm>
              <a:off x="5664148" y="795750"/>
              <a:ext cx="1045671" cy="9605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2400" dirty="0">
                  <a:solidFill>
                    <a:srgbClr val="000000"/>
                  </a:solidFill>
                  <a:latin typeface="Berlin Sans FB Demi" panose="020E0802020502020306" pitchFamily="34" charset="0"/>
                </a:rPr>
                <a:t>Comprender a los demás </a:t>
              </a:r>
            </a:p>
          </p:txBody>
        </p:sp>
      </p:grpSp>
      <p:grpSp>
        <p:nvGrpSpPr>
          <p:cNvPr id="7" name="6 Grupo"/>
          <p:cNvGrpSpPr/>
          <p:nvPr/>
        </p:nvGrpSpPr>
        <p:grpSpPr>
          <a:xfrm>
            <a:off x="1576096" y="2847726"/>
            <a:ext cx="6020240" cy="725290"/>
            <a:chOff x="5634263" y="1939005"/>
            <a:chExt cx="1105441" cy="1020354"/>
          </a:xfrm>
        </p:grpSpPr>
        <p:sp>
          <p:nvSpPr>
            <p:cNvPr id="17" name="16 Rectángulo redondeado"/>
            <p:cNvSpPr/>
            <p:nvPr/>
          </p:nvSpPr>
          <p:spPr>
            <a:xfrm>
              <a:off x="5634263" y="1939005"/>
              <a:ext cx="1105441" cy="10203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17 Rectángulo"/>
            <p:cNvSpPr/>
            <p:nvPr/>
          </p:nvSpPr>
          <p:spPr>
            <a:xfrm>
              <a:off x="5664148" y="1968890"/>
              <a:ext cx="1045671" cy="9605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2400" dirty="0">
                  <a:solidFill>
                    <a:srgbClr val="000000"/>
                  </a:solidFill>
                  <a:latin typeface="Berlin Sans FB Demi" panose="020E0802020502020306" pitchFamily="34" charset="0"/>
                </a:rPr>
                <a:t>Potencializar sus capacidades </a:t>
              </a:r>
            </a:p>
          </p:txBody>
        </p:sp>
      </p:grpSp>
      <p:grpSp>
        <p:nvGrpSpPr>
          <p:cNvPr id="8" name="7 Grupo"/>
          <p:cNvGrpSpPr/>
          <p:nvPr/>
        </p:nvGrpSpPr>
        <p:grpSpPr>
          <a:xfrm>
            <a:off x="1576096" y="3804842"/>
            <a:ext cx="6020240" cy="704278"/>
            <a:chOff x="5634263" y="3112145"/>
            <a:chExt cx="1105441" cy="1020354"/>
          </a:xfrm>
        </p:grpSpPr>
        <p:sp>
          <p:nvSpPr>
            <p:cNvPr id="15" name="14 Rectángulo redondeado"/>
            <p:cNvSpPr/>
            <p:nvPr/>
          </p:nvSpPr>
          <p:spPr>
            <a:xfrm>
              <a:off x="5634263" y="3112145"/>
              <a:ext cx="1105441" cy="10203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15 Rectángulo"/>
            <p:cNvSpPr/>
            <p:nvPr/>
          </p:nvSpPr>
          <p:spPr>
            <a:xfrm>
              <a:off x="5664148" y="3142030"/>
              <a:ext cx="1045671" cy="9605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2400" dirty="0">
                  <a:solidFill>
                    <a:srgbClr val="000000"/>
                  </a:solidFill>
                  <a:latin typeface="Berlin Sans FB Demi" panose="020E0802020502020306" pitchFamily="34" charset="0"/>
                </a:rPr>
                <a:t>Orientarse al servicio</a:t>
              </a:r>
            </a:p>
          </p:txBody>
        </p:sp>
      </p:grpSp>
      <p:grpSp>
        <p:nvGrpSpPr>
          <p:cNvPr id="9" name="8 Grupo"/>
          <p:cNvGrpSpPr/>
          <p:nvPr/>
        </p:nvGrpSpPr>
        <p:grpSpPr>
          <a:xfrm>
            <a:off x="1576096" y="4761958"/>
            <a:ext cx="6020240" cy="755274"/>
            <a:chOff x="5634263" y="4285285"/>
            <a:chExt cx="1105441" cy="1020354"/>
          </a:xfrm>
        </p:grpSpPr>
        <p:sp>
          <p:nvSpPr>
            <p:cNvPr id="13" name="12 Rectángulo redondeado"/>
            <p:cNvSpPr/>
            <p:nvPr/>
          </p:nvSpPr>
          <p:spPr>
            <a:xfrm>
              <a:off x="5634263" y="4285285"/>
              <a:ext cx="1105441" cy="10203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13 Rectángulo"/>
            <p:cNvSpPr/>
            <p:nvPr/>
          </p:nvSpPr>
          <p:spPr>
            <a:xfrm>
              <a:off x="5664148" y="4315170"/>
              <a:ext cx="1045671" cy="9605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2400" dirty="0">
                  <a:solidFill>
                    <a:srgbClr val="000000"/>
                  </a:solidFill>
                  <a:latin typeface="Berlin Sans FB Demi" panose="020E0802020502020306" pitchFamily="34" charset="0"/>
                </a:rPr>
                <a:t>Fomentar la diversidad</a:t>
              </a:r>
            </a:p>
          </p:txBody>
        </p:sp>
      </p:grpSp>
      <p:grpSp>
        <p:nvGrpSpPr>
          <p:cNvPr id="10" name="9 Grupo"/>
          <p:cNvGrpSpPr/>
          <p:nvPr/>
        </p:nvGrpSpPr>
        <p:grpSpPr>
          <a:xfrm>
            <a:off x="1576096" y="5836031"/>
            <a:ext cx="6020240" cy="761321"/>
            <a:chOff x="5634263" y="5458425"/>
            <a:chExt cx="1105441" cy="1020354"/>
          </a:xfrm>
        </p:grpSpPr>
        <p:sp>
          <p:nvSpPr>
            <p:cNvPr id="11" name="10 Rectángulo redondeado"/>
            <p:cNvSpPr/>
            <p:nvPr/>
          </p:nvSpPr>
          <p:spPr>
            <a:xfrm>
              <a:off x="5634263" y="5458425"/>
              <a:ext cx="1105441" cy="10203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11 Rectángulo"/>
            <p:cNvSpPr/>
            <p:nvPr/>
          </p:nvSpPr>
          <p:spPr>
            <a:xfrm>
              <a:off x="5664148" y="5488310"/>
              <a:ext cx="1045671" cy="9605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2400" dirty="0">
                  <a:solidFill>
                    <a:srgbClr val="000000"/>
                  </a:solidFill>
                  <a:latin typeface="Berlin Sans FB Demi" panose="020E0802020502020306" pitchFamily="34" charset="0"/>
                </a:rPr>
                <a:t>Comprender las tendencias (intereses)</a:t>
              </a:r>
            </a:p>
          </p:txBody>
        </p:sp>
      </p:grpSp>
      <p:pic>
        <p:nvPicPr>
          <p:cNvPr id="24" name="2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87643" y="5589240"/>
            <a:ext cx="1088013" cy="1052736"/>
          </a:xfrm>
          <a:prstGeom prst="rect">
            <a:avLst/>
          </a:prstGeom>
        </p:spPr>
      </p:pic>
      <p:grpSp>
        <p:nvGrpSpPr>
          <p:cNvPr id="25" name="24 Grupo"/>
          <p:cNvGrpSpPr/>
          <p:nvPr/>
        </p:nvGrpSpPr>
        <p:grpSpPr>
          <a:xfrm>
            <a:off x="1547664" y="1916832"/>
            <a:ext cx="6020240" cy="725290"/>
            <a:chOff x="5634263" y="1939005"/>
            <a:chExt cx="1105441" cy="1020354"/>
          </a:xfrm>
        </p:grpSpPr>
        <p:sp>
          <p:nvSpPr>
            <p:cNvPr id="26" name="25 Rectángulo redondeado"/>
            <p:cNvSpPr/>
            <p:nvPr/>
          </p:nvSpPr>
          <p:spPr>
            <a:xfrm>
              <a:off x="5634263" y="1939005"/>
              <a:ext cx="1105441" cy="10203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7" name="26 Rectángulo"/>
            <p:cNvSpPr/>
            <p:nvPr/>
          </p:nvSpPr>
          <p:spPr>
            <a:xfrm>
              <a:off x="5664148" y="1968890"/>
              <a:ext cx="1045671" cy="9605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es-CO" sz="2400" b="1" dirty="0">
                  <a:solidFill>
                    <a:srgbClr val="0070C0"/>
                  </a:solidFill>
                  <a:latin typeface="Berlin Sans FB Demi" panose="020E0802020502020306" pitchFamily="34" charset="0"/>
                </a:rPr>
                <a:t>Ponerse en lo zapatos del otro </a:t>
              </a:r>
            </a:p>
          </p:txBody>
        </p:sp>
      </p:grpSp>
      <p:pic>
        <p:nvPicPr>
          <p:cNvPr id="28" name="2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544616"/>
            <a:ext cx="1088013" cy="1052736"/>
          </a:xfrm>
          <a:prstGeom prst="flowChartAlternateProcess">
            <a:avLst/>
          </a:prstGeom>
        </p:spPr>
      </p:pic>
    </p:spTree>
    <p:extLst>
      <p:ext uri="{BB962C8B-B14F-4D97-AF65-F5344CB8AC3E}">
        <p14:creationId xmlns:p14="http://schemas.microsoft.com/office/powerpoint/2010/main" val="1579490622"/>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84448" y="4126947"/>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De esta forma </a:t>
            </a:r>
          </a:p>
          <a:p>
            <a:r>
              <a:rPr lang="es-CO" dirty="0" smtClean="0">
                <a:solidFill>
                  <a:srgbClr val="000099"/>
                </a:solidFill>
                <a:latin typeface="Berlin Sans FB Demi" panose="020E0802020502020306" pitchFamily="34" charset="0"/>
              </a:rPr>
              <a:t>Sembramos Semillas  </a:t>
            </a:r>
            <a:endParaRPr lang="es-CO" dirty="0" smtClean="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5" name="4 Imagen"/>
          <p:cNvPicPr>
            <a:picLocks noChangeAspect="1"/>
          </p:cNvPicPr>
          <p:nvPr/>
        </p:nvPicPr>
        <p:blipFill>
          <a:blip r:embed="rId3">
            <a:extLst>
              <a:ext uri="{BEBA8EAE-BF5A-486C-A8C5-ECC9F3942E4B}">
                <a14:imgProps xmlns:a14="http://schemas.microsoft.com/office/drawing/2010/main">
                  <a14:imgLayer r:embed="rId4">
                    <a14:imgEffect>
                      <a14:backgroundRemoval t="10000" b="78485" l="3182" r="90000">
                        <a14:foregroundMark x1="14091" y1="67273" x2="63182" y2="70606"/>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3041262" y="137474"/>
            <a:ext cx="3094072" cy="4641108"/>
          </a:xfrm>
          <a:prstGeom prst="rect">
            <a:avLst/>
          </a:prstGeom>
          <a:noFill/>
          <a:ln>
            <a:noFill/>
          </a:ln>
        </p:spPr>
      </p:pic>
    </p:spTree>
    <p:extLst>
      <p:ext uri="{BB962C8B-B14F-4D97-AF65-F5344CB8AC3E}">
        <p14:creationId xmlns:p14="http://schemas.microsoft.com/office/powerpoint/2010/main" val="3119939662"/>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4551263"/>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smtClean="0">
                <a:solidFill>
                  <a:srgbClr val="000099"/>
                </a:solidFill>
                <a:latin typeface="Berlin Sans FB Demi" panose="020E0802020502020306" pitchFamily="34" charset="0"/>
              </a:rPr>
              <a:t>Para cosechar  </a:t>
            </a:r>
            <a:r>
              <a:rPr lang="es-CO" dirty="0" smtClean="0">
                <a:solidFill>
                  <a:srgbClr val="000099"/>
                </a:solidFill>
                <a:latin typeface="Cooper Black" panose="0208090404030B020404" pitchFamily="18" charset="0"/>
              </a:rPr>
              <a:t>EMPATÍA</a:t>
            </a:r>
            <a:r>
              <a:rPr lang="es-CO" dirty="0" smtClean="0">
                <a:solidFill>
                  <a:srgbClr val="000099"/>
                </a:solidFill>
                <a:latin typeface="Berlin Sans FB Demi" panose="020E0802020502020306" pitchFamily="34" charset="0"/>
              </a:rPr>
              <a:t>  </a:t>
            </a:r>
            <a:endParaRPr lang="es-CO"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5" name="4 Imagen"/>
          <p:cNvPicPr>
            <a:picLocks noChangeAspect="1"/>
          </p:cNvPicPr>
          <p:nvPr/>
        </p:nvPicPr>
        <p:blipFill rotWithShape="1">
          <a:blip r:embed="rId3" cstate="print">
            <a:extLst>
              <a:ext uri="{28A0092B-C50C-407E-A947-70E740481C1C}">
                <a14:useLocalDpi xmlns:a14="http://schemas.microsoft.com/office/drawing/2010/main" val="0"/>
              </a:ext>
            </a:extLst>
          </a:blip>
          <a:srcRect l="-329" t="11052" r="9414" b="10062"/>
          <a:stretch/>
        </p:blipFill>
        <p:spPr>
          <a:xfrm>
            <a:off x="2018565" y="936104"/>
            <a:ext cx="5039253" cy="3789040"/>
          </a:xfrm>
          <a:prstGeom prst="rect">
            <a:avLst/>
          </a:prstGeom>
          <a:ln>
            <a:noFill/>
          </a:ln>
          <a:effectLst>
            <a:softEdge rad="112500"/>
          </a:effectLst>
        </p:spPr>
      </p:pic>
    </p:spTree>
    <p:extLst>
      <p:ext uri="{BB962C8B-B14F-4D97-AF65-F5344CB8AC3E}">
        <p14:creationId xmlns:p14="http://schemas.microsoft.com/office/powerpoint/2010/main" val="1975335119"/>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760040" y="4293096"/>
            <a:ext cx="813244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4800" dirty="0" smtClean="0">
                <a:solidFill>
                  <a:srgbClr val="000099"/>
                </a:solidFill>
                <a:latin typeface="Berlin Sans FB Demi" panose="020E0802020502020306" pitchFamily="34" charset="0"/>
              </a:rPr>
              <a:t>con</a:t>
            </a:r>
          </a:p>
          <a:p>
            <a:r>
              <a:rPr lang="es-CO" sz="4800" dirty="0" smtClean="0">
                <a:solidFill>
                  <a:srgbClr val="000099"/>
                </a:solidFill>
                <a:latin typeface="Berlin Sans FB Demi" panose="020E0802020502020306" pitchFamily="34" charset="0"/>
              </a:rPr>
              <a:t> </a:t>
            </a:r>
            <a:r>
              <a:rPr lang="es-CO" sz="4800" dirty="0">
                <a:solidFill>
                  <a:srgbClr val="000099"/>
                </a:solidFill>
                <a:latin typeface="Berlin Sans FB Demi" panose="020E0802020502020306" pitchFamily="34" charset="0"/>
              </a:rPr>
              <a:t>B</a:t>
            </a:r>
            <a:r>
              <a:rPr lang="es-CO" sz="4800" dirty="0" smtClean="0">
                <a:solidFill>
                  <a:srgbClr val="000099"/>
                </a:solidFill>
                <a:latin typeface="Berlin Sans FB Demi" panose="020E0802020502020306" pitchFamily="34" charset="0"/>
              </a:rPr>
              <a:t>ienestar integral </a:t>
            </a:r>
            <a:endParaRPr lang="es-CO" sz="4800" dirty="0">
              <a:solidFill>
                <a:srgbClr val="000099"/>
              </a:solidFill>
              <a:latin typeface="Berlin Sans FB Demi" panose="020E0802020502020306"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2" name="1 Imagen"/>
          <p:cNvPicPr>
            <a:picLocks noChangeAspect="1"/>
          </p:cNvPicPr>
          <p:nvPr/>
        </p:nvPicPr>
        <p:blipFill>
          <a:blip r:embed="rId3">
            <a:extLst>
              <a:ext uri="{BEBA8EAE-BF5A-486C-A8C5-ECC9F3942E4B}">
                <a14:imgProps xmlns:a14="http://schemas.microsoft.com/office/drawing/2010/main">
                  <a14:imgLayer r:embed="rId4">
                    <a14:imgEffect>
                      <a14:backgroundRemoval t="3000" b="98833" l="0" r="98000">
                        <a14:foregroundMark x1="20308" y1="41833" x2="16923" y2="36500"/>
                        <a14:foregroundMark x1="18769" y1="26833" x2="21385" y2="21333"/>
                        <a14:foregroundMark x1="38769" y1="33167" x2="43231" y2="24833"/>
                        <a14:foregroundMark x1="37538" y1="19000" x2="38769" y2="14000"/>
                        <a14:foregroundMark x1="44923" y1="14333" x2="49077" y2="7667"/>
                        <a14:foregroundMark x1="54923" y1="28333" x2="66615" y2="28333"/>
                        <a14:foregroundMark x1="63231" y1="19833" x2="65231" y2="15000"/>
                        <a14:foregroundMark x1="77231" y1="19333" x2="78923" y2="22500"/>
                        <a14:foregroundMark x1="68615" y1="48000" x2="74154" y2="37667"/>
                        <a14:foregroundMark x1="82308" y1="39333" x2="84769" y2="35333"/>
                        <a14:foregroundMark x1="90154" y1="50500" x2="92154" y2="55667"/>
                        <a14:foregroundMark x1="70154" y1="58167" x2="74000" y2="66000"/>
                        <a14:foregroundMark x1="61231" y1="55667" x2="64923" y2="57000"/>
                        <a14:foregroundMark x1="80615" y1="69500" x2="85231" y2="66000"/>
                        <a14:foregroundMark x1="78154" y1="86000" x2="84308" y2="80500"/>
                        <a14:foregroundMark x1="57692" y1="81333" x2="60462" y2="70333"/>
                        <a14:foregroundMark x1="63231" y1="93500" x2="66615" y2="85333"/>
                        <a14:foregroundMark x1="34769" y1="80667" x2="42769" y2="78000"/>
                        <a14:foregroundMark x1="32615" y1="92833" x2="34923" y2="86833"/>
                        <a14:foregroundMark x1="19077" y1="91500" x2="19077" y2="84667"/>
                        <a14:foregroundMark x1="26000" y1="70333" x2="32154" y2="62500"/>
                        <a14:foregroundMark x1="15692" y1="72167" x2="17077" y2="66167"/>
                        <a14:foregroundMark x1="8769" y1="54000" x2="9077" y2="48500"/>
                      </a14:backgroundRemoval>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555776" y="404664"/>
            <a:ext cx="4104793" cy="3789040"/>
          </a:xfrm>
          <a:prstGeom prst="rect">
            <a:avLst/>
          </a:prstGeom>
        </p:spPr>
      </p:pic>
    </p:spTree>
    <p:extLst>
      <p:ext uri="{BB962C8B-B14F-4D97-AF65-F5344CB8AC3E}">
        <p14:creationId xmlns:p14="http://schemas.microsoft.com/office/powerpoint/2010/main" val="1311705196"/>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56792"/>
            <a:ext cx="7772400" cy="1470025"/>
          </a:xfrm>
        </p:spPr>
        <p:txBody>
          <a:bodyPr/>
          <a:lstStyle/>
          <a:p>
            <a:r>
              <a:rPr lang="es-CO" dirty="0" smtClean="0">
                <a:solidFill>
                  <a:srgbClr val="000099"/>
                </a:solidFill>
                <a:latin typeface="Berlin Sans FB Demi" panose="020E0802020502020306" pitchFamily="34" charset="0"/>
              </a:rPr>
              <a:t>Te gustaría ser parte de este proyecto?   </a:t>
            </a:r>
            <a:r>
              <a:rPr lang="es-CO" dirty="0" smtClean="0">
                <a:solidFill>
                  <a:srgbClr val="000099"/>
                </a:solidFill>
                <a:latin typeface="Berlin Sans FB Demi" panose="020E0802020502020306" pitchFamily="34" charset="0"/>
              </a:rPr>
              <a:t> </a:t>
            </a:r>
            <a:endParaRPr lang="es-CO" dirty="0">
              <a:solidFill>
                <a:srgbClr val="000099"/>
              </a:solidFill>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l="16224" r="10476"/>
          <a:stretch/>
        </p:blipFill>
        <p:spPr>
          <a:xfrm>
            <a:off x="2707684" y="3372784"/>
            <a:ext cx="3592508" cy="2756888"/>
          </a:xfrm>
          <a:prstGeom prst="ellipse">
            <a:avLst/>
          </a:prstGeom>
          <a:ln>
            <a:noFill/>
          </a:ln>
          <a:effectLst>
            <a:softEdge rad="112500"/>
          </a:effectLst>
        </p:spPr>
      </p:pic>
    </p:spTree>
    <p:extLst>
      <p:ext uri="{BB962C8B-B14F-4D97-AF65-F5344CB8AC3E}">
        <p14:creationId xmlns:p14="http://schemas.microsoft.com/office/powerpoint/2010/main" val="2987790568"/>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CO" dirty="0" smtClean="0">
                <a:solidFill>
                  <a:srgbClr val="000099"/>
                </a:solidFill>
                <a:latin typeface="Berlin Sans FB Demi" panose="020E0802020502020306" pitchFamily="34" charset="0"/>
              </a:rPr>
              <a:t>Gracias  </a:t>
            </a:r>
            <a:r>
              <a:rPr lang="es-CO" dirty="0" smtClean="0">
                <a:solidFill>
                  <a:srgbClr val="000099"/>
                </a:solidFill>
                <a:latin typeface="Berlin Sans FB Demi" panose="020E0802020502020306" pitchFamily="34" charset="0"/>
              </a:rPr>
              <a:t> </a:t>
            </a:r>
            <a:endParaRPr lang="es-CO" dirty="0">
              <a:solidFill>
                <a:srgbClr val="000099"/>
              </a:solidFill>
              <a:latin typeface="Berlin Sans FB Demi" panose="020E0802020502020306"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5603304"/>
            <a:ext cx="1088013" cy="1052736"/>
          </a:xfrm>
          <a:prstGeom prst="flowChartAlternateProcess">
            <a:avLst/>
          </a:prstGeom>
        </p:spPr>
      </p:pic>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6062" y="3429000"/>
            <a:ext cx="1924050" cy="2371725"/>
          </a:xfrm>
          <a:prstGeom prst="rect">
            <a:avLst/>
          </a:prstGeom>
        </p:spPr>
      </p:pic>
    </p:spTree>
    <p:extLst>
      <p:ext uri="{BB962C8B-B14F-4D97-AF65-F5344CB8AC3E}">
        <p14:creationId xmlns:p14="http://schemas.microsoft.com/office/powerpoint/2010/main" val="91875018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11002</TotalTime>
  <Words>1313</Words>
  <Application>Microsoft Office PowerPoint</Application>
  <PresentationFormat>Presentación en pantalla (4:3)</PresentationFormat>
  <Paragraphs>386</Paragraphs>
  <Slides>163</Slides>
  <Notes>2</Notes>
  <HiddenSlides>0</HiddenSlides>
  <MMClips>0</MMClips>
  <ScaleCrop>false</ScaleCrop>
  <HeadingPairs>
    <vt:vector size="4" baseType="variant">
      <vt:variant>
        <vt:lpstr>Tema</vt:lpstr>
      </vt:variant>
      <vt:variant>
        <vt:i4>1</vt:i4>
      </vt:variant>
      <vt:variant>
        <vt:lpstr>Títulos de diapositiva</vt:lpstr>
      </vt:variant>
      <vt:variant>
        <vt:i4>163</vt:i4>
      </vt:variant>
    </vt:vector>
  </HeadingPairs>
  <TitlesOfParts>
    <vt:vector size="164" baseType="lpstr">
      <vt:lpstr>Tema de Office</vt:lpstr>
      <vt:lpstr>SEMBRANDO EMPATÍA </vt:lpstr>
      <vt:lpstr>LA VIDA ES COMO UNA CADENETA </vt:lpstr>
      <vt:lpstr> Las mochilas</vt:lpstr>
      <vt:lpstr>Presentación de PowerPoint</vt:lpstr>
      <vt:lpstr>Presentación de PowerPoint</vt:lpstr>
      <vt:lpstr>Qué tipo de mochila somos?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somos?</vt:lpstr>
      <vt:lpstr>Presentación de PowerPoint</vt:lpstr>
      <vt:lpstr>Presentación de PowerPoint</vt:lpstr>
      <vt:lpstr>Presentación de PowerPoint</vt:lpstr>
      <vt:lpstr>Presentación de PowerPoint</vt:lpstr>
      <vt:lpstr>Presentación de PowerPoint</vt:lpstr>
      <vt:lpstr>LEYENDA CHEROKEE</vt:lpstr>
      <vt:lpstr>Presentación de PowerPoint</vt:lpstr>
      <vt:lpstr>Presentación de PowerPoint</vt:lpstr>
      <vt:lpstr>Todo ordenado por un código informacional,  tiene una vibración tiene un sonido </vt:lpstr>
      <vt:lpstr>Y cómo se organiza la energía en nosotros ?</vt:lpstr>
      <vt:lpstr>Partamos del concepto  de que somos seres humanos integrales.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Pero en la realidad,   podemos estar  viviendo  la vida así…  </vt:lpstr>
      <vt:lpstr>Presentación de PowerPoint</vt:lpstr>
      <vt:lpstr>Muchas veces, la vida  se vive desde   la apariencia  o lo aparente.   </vt:lpstr>
      <vt:lpstr>Presentación de PowerPoint</vt:lpstr>
      <vt:lpstr>Presentación de PowerPoint</vt:lpstr>
      <vt:lpstr>Presentación de PowerPoint</vt:lpstr>
      <vt:lpstr>Presentación de PowerPoint</vt:lpstr>
      <vt:lpstr>Dónde queda el  propósito?… </vt:lpstr>
      <vt:lpstr>Presentación de PowerPoint</vt:lpstr>
      <vt:lpstr>Presentación de PowerPoint</vt:lpstr>
      <vt:lpstr>Quién soy?</vt:lpstr>
      <vt:lpstr>Sobreviviente de bullying</vt:lpstr>
      <vt:lpstr>Baja autoestima y depresión. </vt:lpstr>
      <vt:lpstr>  AÑO 1993</vt:lpstr>
      <vt:lpstr>Desarrollé de un trastorno de la alimentación </vt:lpstr>
      <vt:lpstr>Presentación de PowerPoint</vt:lpstr>
      <vt:lpstr>Presentación de PowerPoint</vt:lpstr>
      <vt:lpstr>Presentación de PowerPoint</vt:lpstr>
      <vt:lpstr>Presentación de PowerPoint</vt:lpstr>
      <vt:lpstr>Presentación de PowerPoint</vt:lpstr>
      <vt:lpstr>Presentación de PowerPoint</vt:lpstr>
      <vt:lpstr>Soy Médico y  Coach de Bienestar  </vt:lpstr>
      <vt:lpstr>Sanando desde las heridas sanadas </vt:lpstr>
      <vt:lpstr>Me dedico a acompañar y ayudar a las personas  a vivir  con bienestar,   alineados con su propósito vida.  </vt:lpstr>
      <vt:lpstr> La felicidad no es un fin,  es un camino.   sembrar semillas, semillas de empatía,  semillas de resiliencia,   aceptación,  empoderamiento, semillas de motivación  y de consciencia.</vt:lpstr>
      <vt:lpstr>Presentación de PowerPoint</vt:lpstr>
      <vt:lpstr>Presentación de PowerPoint</vt:lpstr>
      <vt:lpstr>Presentación de PowerPoint</vt:lpstr>
      <vt:lpstr>La vida ha sido mi gran maestra  cada experiencia,  agradable o no agradable me ha regalado  una visión única e  irrepetible de la integralidad de Ser.   “el sanador sana desde la herida sanada”    todos somos sanadores,  aprendemos y enseñamos  desde las pruebas superadas.  “todo está en perfecto orden y armonía”. </vt:lpstr>
      <vt:lpstr>O frustración? </vt:lpstr>
      <vt:lpstr>Mi propósito es… </vt:lpstr>
      <vt:lpstr>Sembrar semillas. </vt:lpstr>
      <vt:lpstr>Ahora te pregunto  </vt:lpstr>
      <vt:lpstr> Eres una persona feliz?</vt:lpstr>
      <vt:lpstr> Cómo describirías las noticias del mundo?</vt:lpstr>
      <vt:lpstr>Presentación de PowerPoint</vt:lpstr>
      <vt:lpstr>Crees que hay  mucho miedo?.</vt:lpstr>
      <vt:lpstr> incertidumbre? </vt:lpstr>
      <vt:lpstr> desesperanza? </vt:lpstr>
      <vt:lpstr>Intolerancia?  </vt:lpstr>
      <vt:lpstr>Crees qué todo esto,  está impactando  en la  vida de todos? </vt:lpstr>
      <vt:lpstr>En el trabajo</vt:lpstr>
      <vt:lpstr>En los colegios </vt:lpstr>
      <vt:lpstr>En las relaciones </vt:lpstr>
      <vt:lpstr>En las familias </vt:lpstr>
      <vt:lpstr>Y en la salud?</vt:lpstr>
      <vt:lpstr> Qué opinas de la educación?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Te parece qué es una realidad  un poco compleja?</vt:lpstr>
      <vt:lpstr> Te gustaría hacer algo para modificar esto?</vt:lpstr>
      <vt:lpstr>  Bueno…</vt:lpstr>
      <vt:lpstr>Bien!!!      </vt:lpstr>
      <vt:lpstr>Bueno,  es por esto y   otras razones  más que,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Para regalarnos una nueva oportunidad.</vt:lpstr>
      <vt:lpstr>Para encontrar de nuevo la  motivación, </vt:lpstr>
      <vt:lpstr>y nos ayude a restablecer la salud.</vt:lpstr>
      <vt:lpstr>  Nos invita a reconocer,  sanar,  liberar   y equilibrar las  emociones. </vt:lpstr>
      <vt:lpstr>Y transformar creencias. </vt:lpstr>
      <vt:lpstr>Presentación de PowerPoint</vt:lpstr>
      <vt:lpstr>Presentación de PowerPoint</vt:lpstr>
      <vt:lpstr>Presentación de PowerPoint</vt:lpstr>
      <vt:lpstr>Presentación de PowerPoint</vt:lpstr>
      <vt:lpstr>Presentación de PowerPoint</vt:lpstr>
      <vt:lpstr>Presentación de PowerPoint</vt:lpstr>
      <vt:lpstr>Y a la vez…</vt:lpstr>
      <vt:lpstr>Recordar el propósito que hay  detrás de nuestras vidas y  de todo lo que sucede en ellas.  </vt:lpstr>
      <vt:lpstr>Y así podemos vivir la vida con una perspectiva diferente,  </vt:lpstr>
      <vt:lpstr>con propósito y   Bienestar  Multidimensional.</vt:lpstr>
      <vt:lpstr>Cómo te parece?  </vt:lpstr>
      <vt:lpstr>Les  gustaría   </vt:lpstr>
      <vt:lpstr>Ser parte de este  </vt:lpstr>
      <vt:lpstr> Y juntos crear nuevas historias y  caminos,  con  vidas más felices y en bienestar.  </vt:lpstr>
      <vt:lpstr>Reescribir el presente  para  crear  un futuro diferente.    </vt:lpstr>
      <vt:lpstr>Sembrando Empatía.    </vt:lpstr>
      <vt:lpstr>Y cosechar   Bienestar Integral del Ser.    </vt:lpstr>
      <vt:lpstr>Presentación de PowerPoint</vt:lpstr>
      <vt:lpstr>Presentación de PowerPoint</vt:lpstr>
      <vt:lpstr>Estamos poco alineados   con el verdadero propósito de nuestras vidas   y  falta mucha coherencia  </vt:lpstr>
      <vt:lpstr>Parece que hay poca   conexión entre lo que   se piensa,  se siente  y  se hace. </vt:lpstr>
      <vt:lpstr>Presentación de PowerPoint</vt:lpstr>
      <vt:lpstr>Presentación de PowerPoint</vt:lpstr>
      <vt:lpstr>Empatia</vt:lpstr>
      <vt:lpstr>Presentación de PowerPoint</vt:lpstr>
      <vt:lpstr>Presentación de PowerPoint</vt:lpstr>
      <vt:lpstr>Presentación de PowerPoint</vt:lpstr>
      <vt:lpstr>Presentación de PowerPoint</vt:lpstr>
      <vt:lpstr>Presentación de PowerPoint</vt:lpstr>
      <vt:lpstr>Presentación de PowerPoint</vt:lpstr>
      <vt:lpstr>Sabes qué es lo opuesto a  EMPATÍA?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 gustaría ser parte de este proyecto?    </vt:lpstr>
      <vt:lpstr>Gracias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ANNE</dc:creator>
  <cp:lastModifiedBy>ANNE</cp:lastModifiedBy>
  <cp:revision>45</cp:revision>
  <dcterms:created xsi:type="dcterms:W3CDTF">2019-06-17T20:12:52Z</dcterms:created>
  <dcterms:modified xsi:type="dcterms:W3CDTF">2019-06-25T11:39:36Z</dcterms:modified>
</cp:coreProperties>
</file>