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70" r:id="rId6"/>
    <p:sldId id="271" r:id="rId7"/>
    <p:sldId id="279" r:id="rId8"/>
    <p:sldId id="280" r:id="rId9"/>
    <p:sldId id="281" r:id="rId10"/>
    <p:sldId id="282" r:id="rId11"/>
    <p:sldId id="284" r:id="rId12"/>
    <p:sldId id="283" r:id="rId13"/>
    <p:sldId id="273" r:id="rId14"/>
    <p:sldId id="274" r:id="rId15"/>
    <p:sldId id="275" r:id="rId16"/>
    <p:sldId id="276" r:id="rId17"/>
    <p:sldId id="288" r:id="rId18"/>
    <p:sldId id="289" r:id="rId19"/>
    <p:sldId id="294" r:id="rId20"/>
    <p:sldId id="295" r:id="rId21"/>
    <p:sldId id="296" r:id="rId22"/>
    <p:sldId id="290" r:id="rId23"/>
    <p:sldId id="291" r:id="rId24"/>
    <p:sldId id="292" r:id="rId25"/>
    <p:sldId id="293" r:id="rId26"/>
    <p:sldId id="277" r:id="rId27"/>
    <p:sldId id="285" r:id="rId28"/>
    <p:sldId id="286" r:id="rId29"/>
    <p:sldId id="287" r:id="rId3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72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860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6732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95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3352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7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293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80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774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032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673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D93AF-7D54-43F4-9457-A75C38870554}" type="datetimeFigureOut">
              <a:rPr lang="es-CO" smtClean="0"/>
              <a:t>28/04/2019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6091F-984E-4F0B-AFA6-A6E7A9FA6B3F}" type="slidenum">
              <a:rPr lang="es-CO" smtClean="0"/>
              <a:t>‹Nº›</a:t>
            </a:fld>
            <a:endParaRPr lang="es-CO"/>
          </a:p>
        </p:txBody>
      </p:sp>
      <p:pic>
        <p:nvPicPr>
          <p:cNvPr id="1030" name="Picture 6" descr="Imagen relacionada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8"/>
          <a:stretch/>
        </p:blipFill>
        <p:spPr bwMode="auto">
          <a:xfrm>
            <a:off x="-1" y="0"/>
            <a:ext cx="12217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26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../../../Documents/Espiritual/Empresas/Fresenius/INQUEBRANTABLE%20-%20VIDEO%20MOTIVACIONAL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../../Empresas/Hotel%20B3/QUE%20SO&#209;ABAS%20SER%20CUANDO%20ERAS%20NI&#209;O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hyperlink" Target="../../Empresas/Fresenius/INQUEBRANTABLE%20-%20VIDEO%20MOTIVACIONAL.mp4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Farid%20Dieck%20-%20Aqu&#237;%20est&#225;s%20(1)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829309"/>
            <a:ext cx="9144000" cy="1655762"/>
          </a:xfrm>
        </p:spPr>
        <p:txBody>
          <a:bodyPr>
            <a:normAutofit/>
          </a:bodyPr>
          <a:lstStyle/>
          <a:p>
            <a:r>
              <a:rPr lang="es-CO" sz="6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ÁNGELES</a:t>
            </a:r>
            <a:endParaRPr lang="es-CO" sz="6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433848" y="4048220"/>
            <a:ext cx="9324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 smtClean="0">
                <a:solidFill>
                  <a:schemeClr val="bg1"/>
                </a:solidFill>
              </a:rPr>
              <a:t>Espiritualidad	  Religión 	El más allá</a:t>
            </a:r>
            <a:r>
              <a:rPr lang="es-CO" sz="4400" dirty="0" smtClean="0">
                <a:latin typeface="Rage Italic" panose="03070502040507070304" pitchFamily="66" charset="0"/>
              </a:rPr>
              <a:t>	</a:t>
            </a:r>
            <a:endParaRPr lang="es-CO" sz="4400" dirty="0">
              <a:latin typeface="Rage Italic" panose="03070502040507070304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294" y="0"/>
            <a:ext cx="2699411" cy="28336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09104" y="6040194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890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 HISTORIA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735472"/>
            <a:ext cx="10515600" cy="4351338"/>
          </a:xfrm>
        </p:spPr>
        <p:txBody>
          <a:bodyPr/>
          <a:lstStyle/>
          <a:p>
            <a:r>
              <a:rPr lang="es-CO" b="1" dirty="0" smtClean="0">
                <a:solidFill>
                  <a:schemeClr val="bg1"/>
                </a:solidFill>
              </a:rPr>
              <a:t>Vengo de una familia católica tradicional colombiana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Experiencias paranormales(sueños, visiones, voces)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2 años: Rodé en un auto en una calle en Bogotá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4 años: Caí de un 4 a un 2 piso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7 años: Sonámbula 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10 a los 33 años fundía bombillos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16 años muerte prima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Muertos se empiezan a comunicar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82" y="1735472"/>
            <a:ext cx="2647864" cy="3899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uadroTexto 5"/>
          <p:cNvSpPr txBox="1"/>
          <p:nvPr/>
        </p:nvSpPr>
        <p:spPr>
          <a:xfrm>
            <a:off x="2009104" y="6040194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40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 DESPERTAR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7314126" cy="4351338"/>
          </a:xfrm>
        </p:spPr>
        <p:txBody>
          <a:bodyPr>
            <a:norm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Siendo Gerente de Categoría de una multinacional con 12 años de experiencia en marketing renuncié.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Oía voces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En las fotos salían Orbes y destellos de colores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Mariposas se empiezan atravesar en mi camino a mirarme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Taxi con placas que decía ALA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ENTENDI QUE NO ESTAMOS SOLOS!!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La imagen puede contener: 2 personas, personas de pie y exteri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26" y="1690688"/>
            <a:ext cx="3799268" cy="2849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CuadroTexto 5"/>
          <p:cNvSpPr txBox="1"/>
          <p:nvPr/>
        </p:nvSpPr>
        <p:spPr>
          <a:xfrm>
            <a:off x="1970468" y="6042026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83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MILAGROS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s-CO" b="1" dirty="0" smtClean="0">
                <a:solidFill>
                  <a:schemeClr val="bg1"/>
                </a:solidFill>
              </a:rPr>
              <a:t>Nunca me han robado algo que no vuelva a mí.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Plumas en mi apartamento en el año 2014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Súper me regalan los mercados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Me entra dinero a la cuenta sin explicación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Crédito del apto Arcángel Uriel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Cartera en México la perdí y volvió a mí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Hoy me dedico a viajar por el mundo y soy Coach Espiritual</a:t>
            </a:r>
          </a:p>
          <a:p>
            <a:pPr marL="0" indent="0">
              <a:buNone/>
            </a:pPr>
            <a:r>
              <a:rPr lang="es-CO" b="1" dirty="0" smtClean="0">
                <a:solidFill>
                  <a:schemeClr val="bg1"/>
                </a:solidFill>
              </a:rPr>
              <a:t>ENTENDÍ QUE LA VIDA ES UN MILAGRO NO UN DERECHO!</a:t>
            </a:r>
          </a:p>
          <a:p>
            <a:pPr marL="0" indent="0">
              <a:buNone/>
            </a:pP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La imagen puede contener: 1 persona, cielo, nube, calzado, exterior y naturalez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287" y="1828800"/>
            <a:ext cx="3554122" cy="2665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CuadroTexto 5"/>
          <p:cNvSpPr txBox="1"/>
          <p:nvPr/>
        </p:nvSpPr>
        <p:spPr>
          <a:xfrm>
            <a:off x="2009104" y="6042026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15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para inquebrantable video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063" y="1707949"/>
            <a:ext cx="7105874" cy="3997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CuadroTexto 4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71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236370" y="2263507"/>
            <a:ext cx="9975762" cy="4351338"/>
          </a:xfrm>
        </p:spPr>
        <p:txBody>
          <a:bodyPr/>
          <a:lstStyle/>
          <a:p>
            <a:r>
              <a:rPr lang="es-CO" b="1" dirty="0" smtClean="0">
                <a:solidFill>
                  <a:schemeClr val="bg1"/>
                </a:solidFill>
              </a:rPr>
              <a:t>Es encontrar el significado de tu vida.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Es la razón por la cual estás vivo. (EL PORQUÉ)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Es dejar huella a través de tus acciones para que tu nombre sea recordado.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El verdadero sentido lo encuentras cuando unes los puntos y entiendes tu gran misión desde el amor y el servicio.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Entender que eres único encontrando tu camino y tu felicidad!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Resultado de imagen para proposito de vi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628" y="457054"/>
            <a:ext cx="1711372" cy="1141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285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4453" y="1326440"/>
            <a:ext cx="5421288" cy="1143000"/>
          </a:xfrm>
        </p:spPr>
        <p:txBody>
          <a:bodyPr>
            <a:normAutofit/>
          </a:bodyPr>
          <a:lstStyle/>
          <a:p>
            <a:pPr algn="l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1: PREGUNTARTE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42614" y="1294285"/>
            <a:ext cx="11102662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dirty="0"/>
          </a:p>
          <a:p>
            <a:endParaRPr lang="es-CO" sz="32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CO" sz="3200" b="1" dirty="0">
              <a:solidFill>
                <a:schemeClr val="bg1"/>
              </a:solidFill>
            </a:endParaRPr>
          </a:p>
          <a:p>
            <a:r>
              <a:rPr lang="es-CO" sz="3200" b="1" dirty="0">
                <a:solidFill>
                  <a:schemeClr val="bg1"/>
                </a:solidFill>
              </a:rPr>
              <a:t>Para qué soy bueno?</a:t>
            </a:r>
          </a:p>
          <a:p>
            <a:r>
              <a:rPr lang="es-CO" sz="3200" b="1" dirty="0">
                <a:solidFill>
                  <a:schemeClr val="bg1"/>
                </a:solidFill>
              </a:rPr>
              <a:t>Qué creo que hago mejor que los demás o por qué me reconocen o distinguen las personas?</a:t>
            </a:r>
          </a:p>
          <a:p>
            <a:r>
              <a:rPr lang="es-CO" sz="3200" b="1" dirty="0">
                <a:solidFill>
                  <a:schemeClr val="bg1"/>
                </a:solidFill>
              </a:rPr>
              <a:t>Qué me apasiona?</a:t>
            </a:r>
          </a:p>
          <a:p>
            <a:r>
              <a:rPr lang="es-CO" sz="3200" b="1" dirty="0">
                <a:solidFill>
                  <a:schemeClr val="bg1"/>
                </a:solidFill>
              </a:rPr>
              <a:t>En qué gasto mi tiempo? Me apasiona?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b="1" dirty="0" smtClean="0">
              <a:latin typeface="Vrinda" pitchFamily="34" charset="0"/>
              <a:cs typeface="Vrinda" pitchFamily="34" charset="0"/>
            </a:endParaRPr>
          </a:p>
          <a:p>
            <a:endParaRPr lang="es-CO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95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983469" y="1638308"/>
            <a:ext cx="10735923" cy="4032448"/>
          </a:xfrm>
        </p:spPr>
        <p:txBody>
          <a:bodyPr>
            <a:normAutofit fontScale="92500" lnSpcReduction="10000"/>
          </a:bodyPr>
          <a:lstStyle/>
          <a:p>
            <a:endParaRPr lang="es-CO" dirty="0"/>
          </a:p>
          <a:p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r>
              <a:rPr lang="es-CO" sz="3600" b="1" dirty="0" smtClean="0">
                <a:solidFill>
                  <a:schemeClr val="bg1"/>
                </a:solidFill>
              </a:rPr>
              <a:t>Qué </a:t>
            </a:r>
            <a:r>
              <a:rPr lang="es-CO" sz="3600" b="1" dirty="0">
                <a:solidFill>
                  <a:schemeClr val="bg1"/>
                </a:solidFill>
              </a:rPr>
              <a:t>soñaba ser de niño cuando grande?</a:t>
            </a:r>
          </a:p>
          <a:p>
            <a:r>
              <a:rPr lang="es-CO" sz="3600" b="1" dirty="0">
                <a:solidFill>
                  <a:schemeClr val="bg1"/>
                </a:solidFill>
              </a:rPr>
              <a:t>Qué escuchaba de la carrera o del trabajo cuando era un niño?</a:t>
            </a:r>
          </a:p>
          <a:p>
            <a:r>
              <a:rPr lang="es-CO" sz="3600" b="1" dirty="0">
                <a:solidFill>
                  <a:schemeClr val="bg1"/>
                </a:solidFill>
              </a:rPr>
              <a:t>Cómo me afectó lo que escuchaba en mis sueños?</a:t>
            </a:r>
          </a:p>
          <a:p>
            <a:r>
              <a:rPr lang="es-CO" sz="3600" b="1" dirty="0">
                <a:solidFill>
                  <a:schemeClr val="bg1"/>
                </a:solidFill>
              </a:rPr>
              <a:t>Qué estudiaste o decidiste ser de grande?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b="1" dirty="0" smtClean="0">
              <a:latin typeface="Vrinda" pitchFamily="34" charset="0"/>
              <a:cs typeface="Vrinda" pitchFamily="34" charset="0"/>
            </a:endParaRPr>
          </a:p>
          <a:p>
            <a:endParaRPr lang="es-CO" dirty="0"/>
          </a:p>
        </p:txBody>
      </p:sp>
      <p:pic>
        <p:nvPicPr>
          <p:cNvPr id="6150" name="Picture 6" descr="Resultado de imagen para NIÃA PENSANDO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290" y="1476048"/>
            <a:ext cx="2560575" cy="1650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7182" y="1411350"/>
            <a:ext cx="5421288" cy="1143000"/>
          </a:xfrm>
        </p:spPr>
        <p:txBody>
          <a:bodyPr>
            <a:normAutofit/>
          </a:bodyPr>
          <a:lstStyle/>
          <a:p>
            <a:pPr algn="l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2: RECORDAR MI PASIÓN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15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74141" y="1554748"/>
            <a:ext cx="7813376" cy="1143000"/>
          </a:xfrm>
        </p:spPr>
        <p:txBody>
          <a:bodyPr>
            <a:normAutofit/>
          </a:bodyPr>
          <a:lstStyle/>
          <a:p>
            <a:pPr algn="l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</a:t>
            </a:r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ENTENDER MIS DONES Y TALENTOS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520212" y="1889793"/>
            <a:ext cx="11470322" cy="4032448"/>
          </a:xfrm>
        </p:spPr>
        <p:txBody>
          <a:bodyPr>
            <a:normAutofit fontScale="92500" lnSpcReduction="10000"/>
          </a:bodyPr>
          <a:lstStyle/>
          <a:p>
            <a:endParaRPr lang="es-CO" dirty="0"/>
          </a:p>
          <a:p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sz="3600" b="1" dirty="0">
                <a:solidFill>
                  <a:schemeClr val="bg1"/>
                </a:solidFill>
              </a:rPr>
              <a:t>Dones:</a:t>
            </a:r>
            <a:r>
              <a:rPr lang="es-CO" sz="3600" b="1" dirty="0">
                <a:solidFill>
                  <a:schemeClr val="bg1"/>
                </a:solidFill>
              </a:rPr>
              <a:t> </a:t>
            </a:r>
            <a:r>
              <a:rPr lang="es-CO" sz="3600" b="1" dirty="0">
                <a:solidFill>
                  <a:schemeClr val="bg1"/>
                </a:solidFill>
              </a:rPr>
              <a:t>Son </a:t>
            </a:r>
            <a:r>
              <a:rPr lang="es-CO" sz="3600" b="1" dirty="0">
                <a:solidFill>
                  <a:schemeClr val="bg1"/>
                </a:solidFill>
              </a:rPr>
              <a:t>habilidades especiales que Dios regala a sus </a:t>
            </a:r>
            <a:r>
              <a:rPr lang="es-CO" sz="3600" b="1" dirty="0">
                <a:solidFill>
                  <a:schemeClr val="bg1"/>
                </a:solidFill>
              </a:rPr>
              <a:t>hijos. </a:t>
            </a:r>
          </a:p>
          <a:p>
            <a:pPr marL="0" indent="0">
              <a:buNone/>
            </a:pPr>
            <a:r>
              <a:rPr lang="es-CO" sz="2600" b="1" dirty="0">
                <a:solidFill>
                  <a:schemeClr val="bg1"/>
                </a:solidFill>
              </a:rPr>
              <a:t>Sabiduría, entendimiento, consejo, ciencia, piedad, fortaleza entre otros.</a:t>
            </a:r>
          </a:p>
          <a:p>
            <a:pPr marL="0" indent="0">
              <a:buNone/>
            </a:pPr>
            <a:r>
              <a:rPr lang="es-CO" sz="3600" b="1" dirty="0">
                <a:solidFill>
                  <a:schemeClr val="bg1"/>
                </a:solidFill>
              </a:rPr>
              <a:t>Talentos: Como </a:t>
            </a:r>
            <a:r>
              <a:rPr lang="es-CO" sz="3600" b="1" dirty="0">
                <a:solidFill>
                  <a:schemeClr val="bg1"/>
                </a:solidFill>
              </a:rPr>
              <a:t>aptitud, es la capacidad para desempeñar o ejercer una </a:t>
            </a:r>
            <a:r>
              <a:rPr lang="es-CO" sz="3600" b="1" dirty="0">
                <a:solidFill>
                  <a:schemeClr val="bg1"/>
                </a:solidFill>
              </a:rPr>
              <a:t>actividad.</a:t>
            </a:r>
          </a:p>
          <a:p>
            <a:pPr marL="0" indent="0">
              <a:buNone/>
            </a:pPr>
            <a:r>
              <a:rPr lang="es-CO" sz="2600" b="1" dirty="0">
                <a:solidFill>
                  <a:schemeClr val="bg1"/>
                </a:solidFill>
              </a:rPr>
              <a:t>Cocinar, bailar, cantar, pintar, tocar piano, desarrollar ropa, nadar, imitar, correr, escribir entre otros.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b="1" dirty="0" smtClean="0">
              <a:latin typeface="Vrinda" pitchFamily="34" charset="0"/>
              <a:cs typeface="Vrinda" pitchFamily="34" charset="0"/>
            </a:endParaRPr>
          </a:p>
          <a:p>
            <a:endParaRPr lang="es-CO" dirty="0"/>
          </a:p>
        </p:txBody>
      </p:sp>
      <p:pic>
        <p:nvPicPr>
          <p:cNvPr id="1026" name="Picture 2" descr="Resultado de imagen para niÃ±os en cl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517" y="1454233"/>
            <a:ext cx="3503017" cy="1616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53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40763" y="632585"/>
            <a:ext cx="10369164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b="1" dirty="0"/>
          </a:p>
          <a:p>
            <a:pPr marL="0" indent="0">
              <a:buNone/>
            </a:pPr>
            <a:endParaRPr lang="es-CO" b="1" dirty="0" smtClean="0"/>
          </a:p>
          <a:p>
            <a:pPr marL="0" indent="0">
              <a:buNone/>
            </a:pPr>
            <a:endParaRPr lang="es-CO" b="1" dirty="0" smtClean="0"/>
          </a:p>
          <a:p>
            <a:pPr marL="0" indent="0">
              <a:buNone/>
            </a:pPr>
            <a:endParaRPr lang="es-CO" b="1" dirty="0" smtClean="0">
              <a:solidFill>
                <a:schemeClr val="bg1"/>
              </a:solidFill>
            </a:endParaRPr>
          </a:p>
          <a:p>
            <a:r>
              <a:rPr lang="es-CO" b="1" dirty="0" smtClean="0">
                <a:solidFill>
                  <a:schemeClr val="bg1"/>
                </a:solidFill>
              </a:rPr>
              <a:t>Cuáles </a:t>
            </a:r>
            <a:r>
              <a:rPr lang="es-CO" b="1" dirty="0">
                <a:solidFill>
                  <a:schemeClr val="bg1"/>
                </a:solidFill>
              </a:rPr>
              <a:t>son mis talentos innatos no aprendidos:</a:t>
            </a:r>
          </a:p>
          <a:p>
            <a:r>
              <a:rPr lang="es-CO" b="1" dirty="0">
                <a:solidFill>
                  <a:schemeClr val="bg1"/>
                </a:solidFill>
              </a:rPr>
              <a:t>Cuales talentos los he convertido en habilidades</a:t>
            </a:r>
            <a:r>
              <a:rPr lang="es-CO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Qué reconocían las personas de ti de niño?</a:t>
            </a:r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 smtClean="0">
                <a:solidFill>
                  <a:schemeClr val="bg1"/>
                </a:solidFill>
              </a:rPr>
              <a:t>De adolescente?</a:t>
            </a:r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 smtClean="0">
                <a:solidFill>
                  <a:schemeClr val="bg1"/>
                </a:solidFill>
              </a:rPr>
              <a:t>De adulto</a:t>
            </a:r>
            <a:endParaRPr lang="es-CO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CO" dirty="0" smtClean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674141" y="1554748"/>
            <a:ext cx="78133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4: UNIR LOS PUNTOS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090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34974" y="1159508"/>
            <a:ext cx="7813376" cy="1143000"/>
          </a:xfrm>
        </p:spPr>
        <p:txBody>
          <a:bodyPr>
            <a:normAutofit/>
          </a:bodyPr>
          <a:lstStyle/>
          <a:p>
            <a:pPr algn="l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4: UNIR LOS PUNTOS EN LA VIDA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Resultado de imagen para LINEA DE LA V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420888"/>
            <a:ext cx="8075240" cy="1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NIÃ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5037134"/>
            <a:ext cx="1248073" cy="92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ADOLESCEN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094" y="5037134"/>
            <a:ext cx="1388987" cy="92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JOV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5" y="4584528"/>
            <a:ext cx="920587" cy="137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n para MATRIMON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180" y="4720930"/>
            <a:ext cx="1523586" cy="124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n para HOMBRE TRABAJANDO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350" y="4720930"/>
            <a:ext cx="1864074" cy="124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05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507333" y="1405743"/>
            <a:ext cx="8389440" cy="1143000"/>
          </a:xfrm>
        </p:spPr>
        <p:txBody>
          <a:bodyPr>
            <a:normAutofit/>
          </a:bodyPr>
          <a:lstStyle/>
          <a:p>
            <a:pPr algn="l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PASO </a:t>
            </a:r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CO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ENTENDER MIS MIEDOS Y BLOQUEOS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1122608" y="1357360"/>
            <a:ext cx="10457645" cy="4032448"/>
          </a:xfrm>
        </p:spPr>
        <p:txBody>
          <a:bodyPr>
            <a:normAutofit/>
          </a:bodyPr>
          <a:lstStyle/>
          <a:p>
            <a:endParaRPr lang="es-CO" dirty="0"/>
          </a:p>
          <a:p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sz="3600" b="1" dirty="0">
                <a:solidFill>
                  <a:schemeClr val="bg1"/>
                </a:solidFill>
              </a:rPr>
              <a:t>Miedos: </a:t>
            </a:r>
            <a:r>
              <a:rPr lang="es-CO" dirty="0">
                <a:solidFill>
                  <a:schemeClr val="bg1"/>
                </a:solidFill>
              </a:rPr>
              <a:t>Fracaso, perder, edad, conocimiento, soledad, amor propio, a no hacerlo bien, no poder. </a:t>
            </a:r>
          </a:p>
          <a:p>
            <a:pPr marL="0" indent="0">
              <a:buNone/>
            </a:pPr>
            <a:r>
              <a:rPr lang="es-CO" sz="3600" b="1" dirty="0">
                <a:solidFill>
                  <a:schemeClr val="bg1"/>
                </a:solidFill>
              </a:rPr>
              <a:t>Creencias Falsas:</a:t>
            </a:r>
            <a:endParaRPr lang="es-CO" sz="2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CO" dirty="0">
                <a:solidFill>
                  <a:schemeClr val="bg1"/>
                </a:solidFill>
              </a:rPr>
              <a:t>Estoy muy viejo, no tengo la experiencia, ya es muy tarde.</a:t>
            </a:r>
            <a:endParaRPr lang="es-CO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b="1" dirty="0" smtClean="0">
              <a:latin typeface="Vrinda" pitchFamily="34" charset="0"/>
              <a:cs typeface="Vrinda" pitchFamily="34" charset="0"/>
            </a:endParaRPr>
          </a:p>
          <a:p>
            <a:endParaRPr lang="es-CO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PROPÓSITO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71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378038" y="1877139"/>
            <a:ext cx="9975762" cy="4351338"/>
          </a:xfrm>
        </p:spPr>
        <p:txBody>
          <a:bodyPr>
            <a:normAutofit/>
          </a:bodyPr>
          <a:lstStyle/>
          <a:p>
            <a:r>
              <a:rPr lang="es-CO" sz="2600" b="1" dirty="0" smtClean="0">
                <a:solidFill>
                  <a:schemeClr val="bg1"/>
                </a:solidFill>
              </a:rPr>
              <a:t>Es </a:t>
            </a:r>
            <a:r>
              <a:rPr lang="es-CO" sz="2600" b="1" dirty="0">
                <a:solidFill>
                  <a:schemeClr val="bg1"/>
                </a:solidFill>
              </a:rPr>
              <a:t>agregar valor a otros y al planeta viviendo en la mejor versión personal</a:t>
            </a:r>
            <a:r>
              <a:rPr lang="es-CO" sz="2600" b="1" dirty="0" smtClean="0">
                <a:solidFill>
                  <a:schemeClr val="bg1"/>
                </a:solidFill>
              </a:rPr>
              <a:t>. ES PARA TODA LA VIDA!</a:t>
            </a:r>
            <a:endParaRPr lang="es-CO" sz="2600" b="1" dirty="0">
              <a:solidFill>
                <a:schemeClr val="bg1"/>
              </a:solidFill>
            </a:endParaRPr>
          </a:p>
          <a:p>
            <a:r>
              <a:rPr lang="es-CO" sz="2600" b="1" dirty="0" smtClean="0">
                <a:solidFill>
                  <a:schemeClr val="bg1"/>
                </a:solidFill>
              </a:rPr>
              <a:t>Cada </a:t>
            </a:r>
            <a:r>
              <a:rPr lang="es-CO" sz="2600" b="1" dirty="0">
                <a:solidFill>
                  <a:schemeClr val="bg1"/>
                </a:solidFill>
              </a:rPr>
              <a:t>persona tiene un especial llamado, un don o talento especial para dar y compartir con otros. Te traerá éxito, abundancia y felicidad.</a:t>
            </a:r>
          </a:p>
          <a:p>
            <a:r>
              <a:rPr lang="es-CO" sz="2600" b="1" dirty="0" smtClean="0">
                <a:solidFill>
                  <a:schemeClr val="bg1"/>
                </a:solidFill>
              </a:rPr>
              <a:t>No es tu trabajo, ni tu negocio, ni tu rol.</a:t>
            </a:r>
          </a:p>
          <a:p>
            <a:r>
              <a:rPr lang="es-CO" sz="2600" b="1" dirty="0" smtClean="0">
                <a:solidFill>
                  <a:schemeClr val="bg1"/>
                </a:solidFill>
              </a:rPr>
              <a:t>Tú </a:t>
            </a:r>
            <a:r>
              <a:rPr lang="es-CO" sz="2600" b="1" dirty="0">
                <a:solidFill>
                  <a:schemeClr val="bg1"/>
                </a:solidFill>
              </a:rPr>
              <a:t>escoges tu misión, es una </a:t>
            </a:r>
            <a:r>
              <a:rPr lang="es-CO" sz="2600" b="1" dirty="0" smtClean="0">
                <a:solidFill>
                  <a:schemeClr val="bg1"/>
                </a:solidFill>
              </a:rPr>
              <a:t>decisión, la </a:t>
            </a:r>
            <a:r>
              <a:rPr lang="es-CO" sz="2600" b="1" dirty="0">
                <a:solidFill>
                  <a:schemeClr val="bg1"/>
                </a:solidFill>
              </a:rPr>
              <a:t>sientes desde tu alma, no desde la </a:t>
            </a:r>
            <a:r>
              <a:rPr lang="es-CO" sz="2600" b="1" dirty="0" smtClean="0">
                <a:solidFill>
                  <a:schemeClr val="bg1"/>
                </a:solidFill>
              </a:rPr>
              <a:t>cabeza.</a:t>
            </a:r>
          </a:p>
          <a:p>
            <a:r>
              <a:rPr lang="es-CO" sz="2400" b="1" dirty="0" smtClean="0">
                <a:solidFill>
                  <a:schemeClr val="bg1"/>
                </a:solidFill>
              </a:rPr>
              <a:t>Que hago? A </a:t>
            </a:r>
            <a:r>
              <a:rPr lang="es-CO" sz="2400" b="1" dirty="0">
                <a:solidFill>
                  <a:schemeClr val="bg1"/>
                </a:solidFill>
              </a:rPr>
              <a:t>quien o a que </a:t>
            </a:r>
            <a:r>
              <a:rPr lang="es-CO" sz="2400" b="1" dirty="0" smtClean="0">
                <a:solidFill>
                  <a:schemeClr val="bg1"/>
                </a:solidFill>
              </a:rPr>
              <a:t>ayudo? Cual </a:t>
            </a:r>
            <a:r>
              <a:rPr lang="es-CO" sz="2400" b="1" dirty="0">
                <a:solidFill>
                  <a:schemeClr val="bg1"/>
                </a:solidFill>
              </a:rPr>
              <a:t>es mi meta para el mundo con lo que hago, cual es el valor, beneficio o resultado que yo creo.</a:t>
            </a:r>
          </a:p>
          <a:p>
            <a:endParaRPr lang="es-CO" sz="2600" dirty="0"/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pic>
        <p:nvPicPr>
          <p:cNvPr id="3074" name="Picture 2" descr="Resultado de imagen para mision de vi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42" y="365125"/>
            <a:ext cx="2053599" cy="1175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MISIÓN DE VIDA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89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87886" y="2618928"/>
            <a:ext cx="99757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CUAL ES </a:t>
            </a:r>
            <a:r>
              <a:rPr lang="es-C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TÚ </a:t>
            </a:r>
            <a:r>
              <a:rPr lang="es-C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MISIÓN DE VIDA?</a:t>
            </a:r>
            <a:endParaRPr lang="es-CO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338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58342" y="2374231"/>
            <a:ext cx="99757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5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EJEMPLO</a:t>
            </a:r>
          </a:p>
          <a:p>
            <a:endParaRPr lang="es-CO" sz="5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es-CO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CO" sz="5400" b="1" dirty="0" smtClean="0">
                <a:solidFill>
                  <a:schemeClr val="bg1"/>
                </a:solidFill>
              </a:rPr>
              <a:t>Inspirar </a:t>
            </a:r>
            <a:r>
              <a:rPr lang="es-CO" sz="5400" b="1" dirty="0">
                <a:solidFill>
                  <a:schemeClr val="bg1"/>
                </a:solidFill>
              </a:rPr>
              <a:t>y motivar a las personas a encontrar el verdadero sentido a su existencia desde el ser para disfrutar la vida.</a:t>
            </a:r>
          </a:p>
          <a:p>
            <a:pPr algn="ctr"/>
            <a:endParaRPr lang="es-CO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6146" name="Picture 2" descr="Resultado de imagen para motiv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580" y="4881764"/>
            <a:ext cx="1487283" cy="1158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CuadroTexto 4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525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87886" y="2618928"/>
            <a:ext cx="99757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QUÉ HUELLA ESTÁS DEJANDO PARA EL MUNDO?</a:t>
            </a:r>
            <a:endParaRPr lang="es-CO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026" name="Picture 2" descr="Resultado de imagen para PLANETA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84" y="151059"/>
            <a:ext cx="2467869" cy="24678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6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378038" y="1877139"/>
            <a:ext cx="9975762" cy="4351338"/>
          </a:xfrm>
        </p:spPr>
        <p:txBody>
          <a:bodyPr>
            <a:normAutofit/>
          </a:bodyPr>
          <a:lstStyle/>
          <a:p>
            <a:r>
              <a:rPr lang="es-CO" sz="3200" b="1" dirty="0" smtClean="0">
                <a:solidFill>
                  <a:schemeClr val="bg1"/>
                </a:solidFill>
              </a:rPr>
              <a:t>Son mensajeros de Dios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Transmiten mensajes entre la humanidad y Dios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Las leyendas judías dicen que los ángeles fueron creados el 2 día de creación.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En todas las religiones del mundo existen creencias sobre los ángeles especialmente cristianismo, islamismo y judaísmo.</a:t>
            </a:r>
          </a:p>
          <a:p>
            <a:pPr lvl="1"/>
            <a:endParaRPr lang="es-CO" sz="2200" dirty="0"/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LOS ÁNGELES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0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378038" y="1877139"/>
            <a:ext cx="99757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sz="3200" b="1" dirty="0" smtClean="0">
              <a:solidFill>
                <a:schemeClr val="bg1"/>
              </a:solidFill>
            </a:endParaRPr>
          </a:p>
          <a:p>
            <a:pPr lvl="1"/>
            <a:endParaRPr lang="es-CO" sz="2200" dirty="0"/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TIPOS DE ENERGÍAS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517559" y="1744360"/>
            <a:ext cx="99757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3200" b="1" dirty="0" smtClean="0">
                <a:solidFill>
                  <a:schemeClr val="bg1"/>
                </a:solidFill>
              </a:rPr>
              <a:t>DIOS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MAESTROS ASCENDIDOS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ARCÁNGELES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ÁNGELES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GUÍAS FALLECIDOS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ALMAS PERDIDAS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ÁNGELES CAÍDOS</a:t>
            </a:r>
          </a:p>
          <a:p>
            <a:pPr lvl="1"/>
            <a:endParaRPr lang="es-CO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067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CÓMO PEDIR?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108119" y="2248588"/>
            <a:ext cx="99757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3200" b="1" dirty="0" smtClean="0">
                <a:solidFill>
                  <a:schemeClr val="bg1"/>
                </a:solidFill>
              </a:rPr>
              <a:t>Paso 1:Orar (</a:t>
            </a:r>
            <a:r>
              <a:rPr lang="es-CO" b="1" dirty="0" smtClean="0">
                <a:solidFill>
                  <a:schemeClr val="bg1"/>
                </a:solidFill>
              </a:rPr>
              <a:t>TELEPATÍA- EN </a:t>
            </a:r>
            <a:r>
              <a:rPr lang="es-CO" b="1" dirty="0">
                <a:solidFill>
                  <a:schemeClr val="bg1"/>
                </a:solidFill>
              </a:rPr>
              <a:t>VOZ </a:t>
            </a:r>
            <a:r>
              <a:rPr lang="es-CO" b="1" dirty="0" smtClean="0">
                <a:solidFill>
                  <a:schemeClr val="bg1"/>
                </a:solidFill>
              </a:rPr>
              <a:t>ALTA- ESCRITURA)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Paso 2: Llamar a los ángeles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Paso 3: Pedir una guía en momento presente y desde el amor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Paso 4: Escuchar e interpretar sus mensajes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Paso 5: Agradecer</a:t>
            </a:r>
            <a:endParaRPr lang="es-CO" b="1" dirty="0">
              <a:solidFill>
                <a:schemeClr val="bg1"/>
              </a:solidFill>
            </a:endParaRPr>
          </a:p>
          <a:p>
            <a:endParaRPr lang="es-CO" sz="3200" b="1" dirty="0" smtClean="0">
              <a:solidFill>
                <a:schemeClr val="bg1"/>
              </a:solidFill>
            </a:endParaRPr>
          </a:p>
          <a:p>
            <a:pPr lvl="1"/>
            <a:endParaRPr lang="es-CO" b="1" dirty="0">
              <a:solidFill>
                <a:schemeClr val="bg1"/>
              </a:solidFill>
            </a:endParaRPr>
          </a:p>
          <a:p>
            <a:pPr lvl="1"/>
            <a:endParaRPr lang="es-CO" b="1" dirty="0" smtClean="0">
              <a:solidFill>
                <a:schemeClr val="bg1"/>
              </a:solidFill>
            </a:endParaRPr>
          </a:p>
          <a:p>
            <a:pPr lvl="1"/>
            <a:endParaRPr lang="es-CO" b="1" dirty="0" smtClean="0">
              <a:solidFill>
                <a:schemeClr val="bg1"/>
              </a:solidFill>
            </a:endParaRPr>
          </a:p>
          <a:p>
            <a:pPr lvl="1"/>
            <a:endParaRPr lang="es-CO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387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378038" y="1877139"/>
            <a:ext cx="99757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sz="3200" b="1" dirty="0" smtClean="0">
              <a:solidFill>
                <a:schemeClr val="bg1"/>
              </a:solidFill>
            </a:endParaRPr>
          </a:p>
          <a:p>
            <a:pPr lvl="1"/>
            <a:endParaRPr lang="es-CO" sz="2200" dirty="0"/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CÓMO ESCUCHAR LOS MENSAJES?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378038" y="2697397"/>
            <a:ext cx="99757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3200" b="1" dirty="0" smtClean="0">
                <a:solidFill>
                  <a:schemeClr val="bg1"/>
                </a:solidFill>
              </a:rPr>
              <a:t>CLARIVIDENCIA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CLARIAUDIENCIA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CLARISENTENCIA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CLARICONOCIMIENTO</a:t>
            </a:r>
          </a:p>
          <a:p>
            <a:pPr marL="457200" lvl="1" indent="0">
              <a:buNone/>
            </a:pPr>
            <a:endParaRPr lang="es-CO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1662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PORQUÉ PEDIMOS Y NO RECIBIMOS?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1378038" y="2697397"/>
            <a:ext cx="99757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3200" b="1" dirty="0" smtClean="0">
                <a:solidFill>
                  <a:schemeClr val="bg1"/>
                </a:solidFill>
              </a:rPr>
              <a:t>Estás pidiendo desde el miedo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No es el momento adecuado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Hay algo mejor para ti</a:t>
            </a:r>
          </a:p>
          <a:p>
            <a:r>
              <a:rPr lang="es-CO" sz="3200" b="1" dirty="0" smtClean="0">
                <a:solidFill>
                  <a:schemeClr val="bg1"/>
                </a:solidFill>
              </a:rPr>
              <a:t>No te crees merecedor de recibir</a:t>
            </a:r>
          </a:p>
          <a:p>
            <a:pPr marL="457200" lvl="1" indent="0">
              <a:buNone/>
            </a:pPr>
            <a:endParaRPr lang="es-CO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219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ángulo isósceles 2"/>
          <p:cNvSpPr/>
          <p:nvPr/>
        </p:nvSpPr>
        <p:spPr>
          <a:xfrm>
            <a:off x="2936383" y="1197735"/>
            <a:ext cx="5731099" cy="46621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7" name="Conector recto 6"/>
          <p:cNvCxnSpPr/>
          <p:nvPr/>
        </p:nvCxnSpPr>
        <p:spPr>
          <a:xfrm>
            <a:off x="4958366" y="2588654"/>
            <a:ext cx="172576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3825025" y="4417454"/>
            <a:ext cx="3966693" cy="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7791718" y="1651845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Primera jerarquía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802449" y="3182283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Segunda jerarquía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813180" y="4751359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Tercera jerarquía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159875" y="1651845"/>
            <a:ext cx="3284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bg1"/>
                </a:solidFill>
              </a:rPr>
              <a:t>Serafines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Querubines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Tronos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170606" y="3014858"/>
            <a:ext cx="3284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bg1"/>
                </a:solidFill>
              </a:rPr>
              <a:t>Dominaciones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Virtudes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Potestades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181337" y="4686964"/>
            <a:ext cx="3284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bg1"/>
                </a:solidFill>
              </a:rPr>
              <a:t>Principados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Arcángeles</a:t>
            </a:r>
          </a:p>
          <a:p>
            <a:pPr algn="ctr"/>
            <a:r>
              <a:rPr lang="es-CO" b="1" dirty="0" smtClean="0">
                <a:solidFill>
                  <a:schemeClr val="bg1"/>
                </a:solidFill>
              </a:rPr>
              <a:t>Ángeles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41284" y="4762090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Mensajeros divinos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39136" y="3034175"/>
            <a:ext cx="3284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Gobernadores del cielo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24109" y="1666869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Consejeros divinos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23" name="Título 1"/>
          <p:cNvSpPr>
            <a:spLocks noGrp="1"/>
          </p:cNvSpPr>
          <p:nvPr>
            <p:ph type="title"/>
          </p:nvPr>
        </p:nvSpPr>
        <p:spPr>
          <a:xfrm>
            <a:off x="825321" y="-798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JERARQUÍA CELESTIAL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9366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hQUFRQUFxQUFBcXFRQUFBQUFBQWFhQUFRQYHCggGBolHBQUITEhJSkrLi4uFx8zODMsNygtLisBCgoKDg0OGhAQGiwfHyQsLCwsLCwsLCwsLCwsLCwsLCwsLCwsLCwsLCwsLCwsLCwsLCwsLCwsLCwsLCwsLCwsLP/AABEIAL8BBwMBIgACEQEDEQH/xAAcAAABBQEBAQAAAAAAAAAAAAAEAQIDBQYABwj/xAA+EAABAwIEAggEBQIDCQAAAAABAAIDBBEFEiExQVEGEyJhcYGRoRQyscFCUtHh8GJyByMzFjRTgpKistLx/8QAGQEAAwEBAQAAAAAAAAAAAAAAAQIDAAQF/8QAJREAAgICAgICAgMBAAAAAAAAAAECEQMhEjEEQRNRMnEUIoFh/9oADAMBAAIRAxEAPwDNNKnieoSLJQ5ebKJ7cJl3STK+w+sIO6yNNMrilmU1JxZVpSRtbCVveEKKdB4VV2KvcoOoXQ0prkjjknB0BCnT2wIxrE8RpeIvIEbEpBEieqShiagWDiFO6hEtanhq1AsDDE8NRXVppiRo1kIYlyKTKnALGIsi7q1NlS5UQWDmJJkRNl2Vag2C5V2RElqaWLUawfKkspy1JZY1kOVNLVMWppC1GIi1JZSJFjEaRSEJpasYjLVFJGpiE1yxgCWFciXrljGcxjo4Hguj0dy4FY+eFzCWuBBHBestaqvHsBbO240eNjz7ikHTo84ifYq2pZlWVlK6Nxa8EEKakl1U5xOnFP0aOlmWqwmrB0Kw0L1cUNTa38KGGfFj5sakjbmLiNkoCq6XF8o7Q8kfS1jJPl9F0tx9HC4SQQGpcicEoKAgzIuspFyxhoTl2VKyMnYXWMNLU0sUlk5GjEGVKFNlTSxajWMXWSlqS6xjrJLJ10qxiMhMLVNZNLVjEJamkKchNIWCDkJpap3NTMqAbIS1IpimkLGIyE0svsp4I7uAV2xgGwAVceLkTnPiUsGFF2ruyPdcrlz0i6FiiiTySZQNapGtShqcAuE6Sox7AWVDeTx8rvse5ecz4fJHL1bmnNewHPvHcvXZpmsbmcQAs3i+Mxlws0Zj2Q6wuAeF1qXsaHL0Q4JgcOUGVznkjZvZaPPcrQ0OGwNP+W3Ub6knzKZglF2NUPQ4j1TnCxtmcS42DRc7Fx3KtGEY1oEpyldMOxKoETbiMG5AAsNSTYDVHU0YABIjDuIaAqnHMSBY2QWcA9vcLu0B9SFZUBD2b6jW2tky22K1UVZMZW3tsU6yzT5XyVTo2AnJbMeAvrqfAhaf4d4aLWJG+6irldIacVCtiBOsla08RY8kPiFU2Fhc7yHElaq7EW3SOratsTS55sOHeeQWVf0ke91gco4W0VRjGKPmcSTpwHABVTZiHBc08jekehiwKP5dmywHHr1HUOudBqdsxFwPp6rWWXm4Nj1rLX0zcwRs7w0V/S9LHPbbK2+xO/sjhyrqQPI8dtqUV+zUl401Gu2ouVI1t1h6irL+0T2ha/DwtyRFP0lIjY2/bd8xIOmu11eGSLe+iL8SVLia4hMLVSUWLWFj4qwGItPJFSjJWRliknQSWpqibWNKnaQdlv0BprsS6VcWppCwopTSF2ZLdYwwhMIUtk5sJOwRSs1gpaljgLjYI5lCeOiLZGGjRVhhb7JyypdEEFKGd55p7nJ7lGQulJJUiNt7Yi5KuRMVTdU7Ks5huLA21WjheHC4XHkxcdrotjycv2ZzptmyRZf+Jr/0mw/nJVFRhl4hId4yHX8CtN0rjHw7nH8Ba8etvo4rMRYgXQStJHym3lrbZSVezrg5cdFrguOAEhziCB+W7QO88Fl4p3PmcJXXDXG2umUm4IQ9NUOlI4DjzceZTsVhyOY8bHsHz+X3081GeRtpM6ceNK2jaSlslO5rbGwuPFurfcBH4LVHqmyyytbmBIiA7QYQcrt/DS3FZTAJyHWcbA6DTVZ7Ga+WOodHkJvbI6/ZLdh4WtayosrSsywRemz17AnsIc8bucbnnbQewCmq8Wa05QdViuj+JmOMNJ1tr48UbQRdd278U8c1wXHs55+PU230W9XjpZyKyGN4m+V2p04DgtZNg8bm9p9jzWXx7BuqYZGva9otfUggX3tx9VDJDK3/AMKYp4o79lXTx34J1RhpOo3RuERGwuL34jZX4hFtlL45HR8qMhSmVptlKsaGiLRqLE6+F+CvGRNvsiZALJVH2xpZPSRSRxa+OiqjTPZM4O+UdoHgQ7XTzur2ePkoySRY6oXWgqTQJE8oqGU8VGIrJyVNhdBrJ1cYRPckHxWdYVaYZLZw8V0Ym7ObNFcTSgJC1EMpipBSru4M8xzSK9zEwtVn8IF3wwC3xM3yoHpKbi70R1kPK+xT45brojFR6IyblsVwTSpXKIpxRpSFOKaVgjVy4rlgnhNDiRBXoHRbFc/ZK8kgkWo6M1pZI094Uk70wdbR6H0tq2RwOY/eVrmtFxy+bwBsvNIZnP35WI/VW/8Aia6T4q7vkcxjouWUCzh45r+oWcpJxfdcOWPaPU8dpJP7H0bzG8sPDUeBVzM8SxOZxtpzB4FU2JA6SW+Xfvad1bYYHPIDBf0A8yoNXs7I6YZ0Ppmz3MrnNygjQ2IeNyTy0T8bhGZhNi5oIJFrcNQR4BUmJVXwxcCHBr3XNh+MC1nel/NMw+uMrr6gDa+5Wn+PQ8VUtv8Aws2TFqucBr+xodiVTObpdQUspjebHR3sVOLdaNNJs1FfWEjdZXpDWOyBgJ7Tmg+A1+yuetuFWywAvHqlU2pWxXBOPE0eByARC+4H0RclSqaCSwsiGyKksraEWJJ2HiRPEiBbIpWvU7HomeVCU7MuJQMMJTCnlMJRSMcAi6Z1kGXqSKRWhonLZ6JQS5o2u5gevFEXWVwTEsoyk6cFfxVzSvShkTR4+XBKMmFKCZ9k74lqFlfckjyvzVFJE1B/Q+edobmeWtHNxACipK2KTSOVrj3OCx9d0UmnlL6ipzNv2WNYQ1o5WLkVDhEcNnXeS2xBHZt6JHld9aOhYY13s2CaUNh1aJYw4d4PcRuiSVZOznap0xpTSlcVE5yJhSUqZdcsY+cGDVXmEjtDxVBDLqOZWrweLUX23JUxEek9IpaU0bfi2NeGtBF7hzTb8LhqCe5eC4lWgVGaEFsYPyk5jl4i5V90xx4zSZQbMZoB38zzKyD9SoTkpMvG4rRvqKn65u+ltPNEYHWCDM13zM0sNyBq034DVUOA4mWMGl+43UWKVBlcCRtyH6Lk40z1o5VKNsu+kmJCZhaWgOcW7X4EG+vgocJiyjZA0LQVbQ8lOf0VTTdh9wh54rrgU4FS6GCIHmyeWg68VHFZShKwoe1ymY5QBPaUUgBLZFK16Czp7ZEaAHB6UOQjZE7OtRglzk0lQ9YkL06Qo5zkjHqMlK1NdGoOimsjIcQIVRmTmlT5tPQ3BPs0tNiRIRcdWSqWhYrJpA3XZjba2ceSMU9B3xCSRuZAPxFrUDPi+Y2Gip8i+xFik+kaXC2BocG23ufG37I0lVWBnsE99vQD9VaOC7IdHDkVSZE5yYSle1ROKYQc16RCulsVyxqPn/DKXLZzt+C2MNOW0z5TtYgc1i6eoudNStZI13wT817aaeev1UHJJUaEW3Zg6l9ye/VRQuAN/wD4U6odrooHR8QorQ7ey4pns4O8rj9FZRWWWYwo6mkcw828QpyidGLI16NHAEV1ttv54qvbJoCNjqnmRc7VnepaLFlQpgVTdcioao7JWikZFnE6yna9V7ZlMyRI0UQaHKRrkI16e161GYTdNzKPMmkogoJa9PDkKwp+dEDCM67Mh+sTmPRFCWqVrVFGpcyWTGSHELmOAUUkyGdMp7scuW4gANEPPiJ5qodMhZqpU5SYnFIsp6080Oys1Hiqt1RdLC7ULK7G1R6x0b/0Gk/iJPvb7K7VRh0eSGNp3DW38bC/vdWjXaL24qoo8CbuTZzghnxoq6Y4JhCuqYlyNc1csE8ooehZgPabm/qGo/ZX+IYYDRyi34CfQIyDFL8UW6oa9jmHZ7S023sRYkLgjKLOqWKSVI+eZx7KWnFxYrZY7/h5O0l9O5szd8p7MnhbZ3r5LKfDuYS17S1w3DgWkeIOqLeiSi0yIx+o90VC6+h34cj3HvSOZx/lv5dIN/t9VN7KpUG00mhby1b5bj0v6BP63+ckJ1liHct+/wAVE+TK4jl7hToup0GSyWTIqqxQ7pdFCDqsohc6LplXbwRlPVXWdD/54IqkqNR36IOJWGXZpY5FPG5A0zLouNtypM6woFLoomOGbJmbnte25spY6W7u0T5aIWkBK+hMyS6GqpOreWHhbzB4pvxQTGaDQU8SKtFTfZKJlqBRatmSvnVUKhOM6FGDHzoeSZDGRRuetxNZLJMhXPXPcmgI9AEurjovSdbUxtPyg5nf2t1Pra3mquOy2P8Ah7BcySW0GVg/8nD2Z6psMeU0hM0uONs3pF9VLE7Rc5vZUMbl7J4fsKBSPcAoXPUEjkLDRK6pHDVcgXt5JEvJjcUecx1Xej4K9UDZERHIvDto9xpM1NPiKmroYZ22lY13In5h4OGoWZjnRkNWqxyv2RlhTKzE+hG5p33H5H6HycN/NY7EKKSJ1pGlju8aHwOx4L1CKsXVOSRuV7Q4HgQCE/NEpYTyZzvf0uo6jVodxGh8R+1ls8T6JMNzC7Id8pu5t/Hce6zNbhcsV87Dl/MO031/VMppknikuysbLolEnshHus6yex9/56qvE51P0HzO5eI8xf7psM1vUH3SVTrBp/pH6fZQUsfWPaz8zgD3Dc+10tKitvkkj0LDW3Y0niAVDiwZbKJMrjyOv7KSphc9ojj0sAXcLi2g8EwYHmjF/nad+7kVx2u2z2HH0iswUls93akA6nW60QqgToqunoHNe2+zTqfsiJy1pL72CLakwxjxBcUfmlJ5AD0H7obrQEHV4gNSTqbqlqcSJ42CtGDZzZM0Y9ml+KF913xQ5rKMryTpmPgLqQyyH8L/ADBCLx0RXkp9Gn+JCkbOs3DMeJ19PqjI6i3L1v7JGiiyJl0ZE1z1Wtq1L1yBROwkuTgUJ1qmhelYyCWtXp3RGlEcTGcbZ3/3O4eQsP8AlXmsS9RwI6OJ52XT4auTZyea6gkX8j7BC5kpkUa9NnlJEocmPanBcXJBgd4XKRyVChrPGGOUrHIRj1K1y8ho9hMOZKp2SKvY9SskSOI6ZZMlUonVcJFIyRLQSxEqXODugRIpM6DCCYj0fgl1cwA/mb2Xeo381nqroYR/pSX/AKX/APsP0WuEiUSoxyTj0yc8EJbaPOcTw2aNgzsIy3BI7Tbbg3Hid1W0NVkka/gDr4HRetghVWIdG6ebUsDXfmZ2T520PmFaHkKqkjnn4rtSg9r7EpZszQ+M301tx70nx0oPZa70Kqv9lZov93n0/K8W/wC4X+gUNRDiQFi2/exzT9SkUIt6a/3R2fyaX9oO/wDmy1rMQLW5pjkHAfiPdZZbEcadKdNG8B9z3pJcMqXm743k/wBRGnqiKPo5I4/5gsOQ0V4qEFbZyZM2bK6iqRX0lI+Z1m+Z4D91rcN6IRCxeC89509NkXQYY2MAAWsrfrrBRnmctR0ikPHjHctsjp6BjNA1oHcApSxnIISSrQzqklS4nQFzU8R3aPS6pK3B4XHQW/tJCMeTbVV75LFNHXQJJVsrajBcurXFVspew7/dXss6pq59+SvBt9nNkjGKtaFhreDhbv4KygkVA+TTZGYVVZuydx9E84atE8eb+3Fs0tEcz2AakuaPUherYSbR+Jv431+6866K0gv1jt9WxjvOhd5Xt68l6HE+waByuujxI0myXmStpFg119U58iH6yyhkmXW2cSQUZl3WW1KFD7C5VXiOK20G/AJJSSVspGNukWNVibW/MbD3XLKvkLjdxuUi5XndnSsKMa1SNKYAnALmaOlMkaVKxyHT7pWMmEZ05rkOHJwelGsKD08SoQPT86FDJhQkTusQedOzpaDYY2ZTsmVYJEolQ4hsuGvUg7lTsqVO2qSuIbLEtukEaDFUnfFIcQ2EPCBnHenSVCElnTJGI5XqF01tkyaZCvlA3KpQt0EST3FjcKrrIG2JLnHnc6egSVOJsbtqe5D08b53AHQcgqRg+/RDJmj+PbK2e7jZpNvEq6wno4XC7gfutRhHR2JgvlueZ1Wlp6NltAjLNqonMsSvlI8/q+j5A09CFnJ4CyS40XsFTSNttb6LFdJcMt2gjjyNumbJjVWi66Luu2MEgb6jXQ3sfda6Ko7R9l5t0TqMj8rjodvPey28c+p7jbx711YnxVCZP7bLg1CaJblVpmSOqLN79lbkS4E9fXWB122VKXkm53K6qlubcB9VHmXPkds6IJRRLmXKBz0qnQ9hE/Qd42ljPiHD9VXS9GZRxYfBx+4W9legpXKsoL0c0csvbMNLgkzfwj1CEkpnjdq29S/uVZVNB3AUnAosrMlJOG76KE4iwbuV1U07eV1WzQN/IEnFD/LIHGJx/mUjcRj/ADBCywjkAgpIk3xRYv8AImi7Fcw/iHqE8VTeY9Qsw+FROiC3wL7N/Ll9GtbMOYTutCyDacnb6o2GB4HzH1v9Urwr7KR8pvuJow8KQPWdtIPx/Rd8bI3ex9kjwsovIj7RpOsS9cs9HjI4ggrnYzfZtyl+OX0P8+P7L10qEqKoDcoKNs0trENB5b+pVpRdEy4gvN/E3R4JfkwPNf4opZa8uNmAn6eqZDQSynW9uQ/Veg0fRhjRsFaU+GMaNkecV0iLuX5MwFD0XcTt91rsM6PsjG2vFXrYQNgn5EkpuXYUkugJtKBcBdSckYAhId/MoINhD23VHjNDdpIGljp+iv3BD1EdwQsCzzmgjAkbfnb10Wza6/l7jksvjlLkeSE2hx/IQ2TUHQO4jxC64MmzXOdooqh+gXRyhwuOKjqSqiAoKQlOconlCg2I9y5QvckQ4m5H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4" descr="data:image/jpeg;base64,/9j/4AAQSkZJRgABAQAAAQABAAD/2wCEAAkGBxQTEhUUEhQUFRQUFxQUFBcXFRQUFBQUFBQWFhQUFRQYHCggGBolHBQUITEhJSkrLi4uFx8zODMsNygtLisBCgoKDg0OGhAQGiwfHyQsLCwsLCwsLCwsLCwsLCwsLCwsLCwsLCwsLCwsLCwsLCwsLCwsLCwsLCwsLCwsLCwsLP/AABEIAL8BBwMBIgACEQEDEQH/xAAcAAABBQEBAQAAAAAAAAAAAAAEAQIDBQYABwj/xAA+EAABAwIEAggEBQIDCQAAAAABAAIDBBEFEiExQVEGEyJhcYGRoRQyscFCUtHh8GJyByMzFjRTgpKistLx/8QAGQEAAwEBAQAAAAAAAAAAAAAAAQIDAAQF/8QAJREAAgICAgICAgMBAAAAAAAAAAECEQMhEjEEQRNRMnEUIoFh/9oADAMBAAIRAxEAPwDNNKnieoSLJQ5ebKJ7cJl3STK+w+sIO6yNNMrilmU1JxZVpSRtbCVveEKKdB4VV2KvcoOoXQ0prkjjknB0BCnT2wIxrE8RpeIvIEbEpBEieqShiagWDiFO6hEtanhq1AsDDE8NRXVppiRo1kIYlyKTKnALGIsi7q1NlS5UQWDmJJkRNl2Vag2C5V2RElqaWLUawfKkspy1JZY1kOVNLVMWppC1GIi1JZSJFjEaRSEJpasYjLVFJGpiE1yxgCWFciXrljGcxjo4Hguj0dy4FY+eFzCWuBBHBestaqvHsBbO240eNjz7ikHTo84ifYq2pZlWVlK6Nxa8EEKakl1U5xOnFP0aOlmWqwmrB0Kw0L1cUNTa38KGGfFj5sakjbmLiNkoCq6XF8o7Q8kfS1jJPl9F0tx9HC4SQQGpcicEoKAgzIuspFyxhoTl2VKyMnYXWMNLU0sUlk5GjEGVKFNlTSxajWMXWSlqS6xjrJLJ10qxiMhMLVNZNLVjEJamkKchNIWCDkJpap3NTMqAbIS1IpimkLGIyE0svsp4I7uAV2xgGwAVceLkTnPiUsGFF2ruyPdcrlz0i6FiiiTySZQNapGtShqcAuE6Sox7AWVDeTx8rvse5ecz4fJHL1bmnNewHPvHcvXZpmsbmcQAs3i+Mxlws0Zj2Q6wuAeF1qXsaHL0Q4JgcOUGVznkjZvZaPPcrQ0OGwNP+W3Ub6knzKZglF2NUPQ4j1TnCxtmcS42DRc7Fx3KtGEY1oEpyldMOxKoETbiMG5AAsNSTYDVHU0YABIjDuIaAqnHMSBY2QWcA9vcLu0B9SFZUBD2b6jW2tky22K1UVZMZW3tsU6yzT5XyVTo2AnJbMeAvrqfAhaf4d4aLWJG+6irldIacVCtiBOsla08RY8kPiFU2Fhc7yHElaq7EW3SOratsTS55sOHeeQWVf0ke91gco4W0VRjGKPmcSTpwHABVTZiHBc08jekehiwKP5dmywHHr1HUOudBqdsxFwPp6rWWXm4Nj1rLX0zcwRs7w0V/S9LHPbbK2+xO/sjhyrqQPI8dtqUV+zUl401Gu2ouVI1t1h6irL+0T2ha/DwtyRFP0lIjY2/bd8xIOmu11eGSLe+iL8SVLia4hMLVSUWLWFj4qwGItPJFSjJWRliknQSWpqibWNKnaQdlv0BprsS6VcWppCwopTSF2ZLdYwwhMIUtk5sJOwRSs1gpaljgLjYI5lCeOiLZGGjRVhhb7JyypdEEFKGd55p7nJ7lGQulJJUiNt7Yi5KuRMVTdU7Ks5huLA21WjheHC4XHkxcdrotjycv2ZzptmyRZf+Jr/0mw/nJVFRhl4hId4yHX8CtN0rjHw7nH8Ba8etvo4rMRYgXQStJHym3lrbZSVezrg5cdFrguOAEhziCB+W7QO88Fl4p3PmcJXXDXG2umUm4IQ9NUOlI4DjzceZTsVhyOY8bHsHz+X3081GeRtpM6ceNK2jaSlslO5rbGwuPFurfcBH4LVHqmyyytbmBIiA7QYQcrt/DS3FZTAJyHWcbA6DTVZ7Ga+WOodHkJvbI6/ZLdh4WtayosrSsywRemz17AnsIc8bucbnnbQewCmq8Wa05QdViuj+JmOMNJ1tr48UbQRdd278U8c1wXHs55+PU230W9XjpZyKyGN4m+V2p04DgtZNg8bm9p9jzWXx7BuqYZGva9otfUggX3tx9VDJDK3/AMKYp4o79lXTx34J1RhpOo3RuERGwuL34jZX4hFtlL45HR8qMhSmVptlKsaGiLRqLE6+F+CvGRNvsiZALJVH2xpZPSRSRxa+OiqjTPZM4O+UdoHgQ7XTzur2ePkoySRY6oXWgqTQJE8oqGU8VGIrJyVNhdBrJ1cYRPckHxWdYVaYZLZw8V0Ym7ObNFcTSgJC1EMpipBSru4M8xzSK9zEwtVn8IF3wwC3xM3yoHpKbi70R1kPK+xT45brojFR6IyblsVwTSpXKIpxRpSFOKaVgjVy4rlgnhNDiRBXoHRbFc/ZK8kgkWo6M1pZI094Uk70wdbR6H0tq2RwOY/eVrmtFxy+bwBsvNIZnP35WI/VW/8Aia6T4q7vkcxjouWUCzh45r+oWcpJxfdcOWPaPU8dpJP7H0bzG8sPDUeBVzM8SxOZxtpzB4FU2JA6SW+Xfvad1bYYHPIDBf0A8yoNXs7I6YZ0Ppmz3MrnNygjQ2IeNyTy0T8bhGZhNi5oIJFrcNQR4BUmJVXwxcCHBr3XNh+MC1nel/NMw+uMrr6gDa+5Wn+PQ8VUtv8Aws2TFqucBr+xodiVTObpdQUspjebHR3sVOLdaNNJs1FfWEjdZXpDWOyBgJ7Tmg+A1+yuetuFWywAvHqlU2pWxXBOPE0eByARC+4H0RclSqaCSwsiGyKksraEWJJ2HiRPEiBbIpWvU7HomeVCU7MuJQMMJTCnlMJRSMcAi6Z1kGXqSKRWhonLZ6JQS5o2u5gevFEXWVwTEsoyk6cFfxVzSvShkTR4+XBKMmFKCZ9k74lqFlfckjyvzVFJE1B/Q+edobmeWtHNxACipK2KTSOVrj3OCx9d0UmnlL6ipzNv2WNYQ1o5WLkVDhEcNnXeS2xBHZt6JHld9aOhYY13s2CaUNh1aJYw4d4PcRuiSVZOznap0xpTSlcVE5yJhSUqZdcsY+cGDVXmEjtDxVBDLqOZWrweLUX23JUxEek9IpaU0bfi2NeGtBF7hzTb8LhqCe5eC4lWgVGaEFsYPyk5jl4i5V90xx4zSZQbMZoB38zzKyD9SoTkpMvG4rRvqKn65u+ltPNEYHWCDM13zM0sNyBq034DVUOA4mWMGl+43UWKVBlcCRtyH6Lk40z1o5VKNsu+kmJCZhaWgOcW7X4EG+vgocJiyjZA0LQVbQ8lOf0VTTdh9wh54rrgU4FS6GCIHmyeWg68VHFZShKwoe1ymY5QBPaUUgBLZFK16Czp7ZEaAHB6UOQjZE7OtRglzk0lQ9YkL06Qo5zkjHqMlK1NdGoOimsjIcQIVRmTmlT5tPQ3BPs0tNiRIRcdWSqWhYrJpA3XZjba2ceSMU9B3xCSRuZAPxFrUDPi+Y2Gip8i+xFik+kaXC2BocG23ufG37I0lVWBnsE99vQD9VaOC7IdHDkVSZE5yYSle1ROKYQc16RCulsVyxqPn/DKXLZzt+C2MNOW0z5TtYgc1i6eoudNStZI13wT817aaeev1UHJJUaEW3Zg6l9ye/VRQuAN/wD4U6odrooHR8QorQ7ey4pns4O8rj9FZRWWWYwo6mkcw828QpyidGLI16NHAEV1ttv54qvbJoCNjqnmRc7VnepaLFlQpgVTdcioao7JWikZFnE6yna9V7ZlMyRI0UQaHKRrkI16e161GYTdNzKPMmkogoJa9PDkKwp+dEDCM67Mh+sTmPRFCWqVrVFGpcyWTGSHELmOAUUkyGdMp7scuW4gANEPPiJ5qodMhZqpU5SYnFIsp6080Oys1Hiqt1RdLC7ULK7G1R6x0b/0Gk/iJPvb7K7VRh0eSGNp3DW38bC/vdWjXaL24qoo8CbuTZzghnxoq6Y4JhCuqYlyNc1csE8ooehZgPabm/qGo/ZX+IYYDRyi34CfQIyDFL8UW6oa9jmHZ7S023sRYkLgjKLOqWKSVI+eZx7KWnFxYrZY7/h5O0l9O5szd8p7MnhbZ3r5LKfDuYS17S1w3DgWkeIOqLeiSi0yIx+o90VC6+h34cj3HvSOZx/lv5dIN/t9VN7KpUG00mhby1b5bj0v6BP63+ckJ1liHct+/wAVE+TK4jl7hToup0GSyWTIqqxQ7pdFCDqsohc6LplXbwRlPVXWdD/54IqkqNR36IOJWGXZpY5FPG5A0zLouNtypM6woFLoomOGbJmbnte25spY6W7u0T5aIWkBK+hMyS6GqpOreWHhbzB4pvxQTGaDQU8SKtFTfZKJlqBRatmSvnVUKhOM6FGDHzoeSZDGRRuetxNZLJMhXPXPcmgI9AEurjovSdbUxtPyg5nf2t1Pra3mquOy2P8Ah7BcySW0GVg/8nD2Z6psMeU0hM0uONs3pF9VLE7Rc5vZUMbl7J4fsKBSPcAoXPUEjkLDRK6pHDVcgXt5JEvJjcUecx1Xej4K9UDZERHIvDto9xpM1NPiKmroYZ22lY13In5h4OGoWZjnRkNWqxyv2RlhTKzE+hG5p33H5H6HycN/NY7EKKSJ1pGlju8aHwOx4L1CKsXVOSRuV7Q4HgQCE/NEpYTyZzvf0uo6jVodxGh8R+1ls8T6JMNzC7Id8pu5t/Hce6zNbhcsV87Dl/MO031/VMppknikuysbLolEnshHus6yex9/56qvE51P0HzO5eI8xf7psM1vUH3SVTrBp/pH6fZQUsfWPaz8zgD3Dc+10tKitvkkj0LDW3Y0niAVDiwZbKJMrjyOv7KSphc9ojj0sAXcLi2g8EwYHmjF/nad+7kVx2u2z2HH0iswUls93akA6nW60QqgToqunoHNe2+zTqfsiJy1pL72CLakwxjxBcUfmlJ5AD0H7obrQEHV4gNSTqbqlqcSJ42CtGDZzZM0Y9ml+KF913xQ5rKMryTpmPgLqQyyH8L/ADBCLx0RXkp9Gn+JCkbOs3DMeJ19PqjI6i3L1v7JGiiyJl0ZE1z1Wtq1L1yBROwkuTgUJ1qmhelYyCWtXp3RGlEcTGcbZ3/3O4eQsP8AlXmsS9RwI6OJ52XT4auTZyea6gkX8j7BC5kpkUa9NnlJEocmPanBcXJBgd4XKRyVChrPGGOUrHIRj1K1y8ho9hMOZKp2SKvY9SskSOI6ZZMlUonVcJFIyRLQSxEqXODugRIpM6DCCYj0fgl1cwA/mb2Xeo381nqroYR/pSX/AKX/APsP0WuEiUSoxyTj0yc8EJbaPOcTw2aNgzsIy3BI7Tbbg3Hid1W0NVkka/gDr4HRetghVWIdG6ebUsDXfmZ2T520PmFaHkKqkjnn4rtSg9r7EpZszQ+M301tx70nx0oPZa70Kqv9lZov93n0/K8W/wC4X+gUNRDiQFi2/exzT9SkUIt6a/3R2fyaX9oO/wDmy1rMQLW5pjkHAfiPdZZbEcadKdNG8B9z3pJcMqXm743k/wBRGnqiKPo5I4/5gsOQ0V4qEFbZyZM2bK6iqRX0lI+Z1m+Z4D91rcN6IRCxeC89509NkXQYY2MAAWsrfrrBRnmctR0ikPHjHctsjp6BjNA1oHcApSxnIISSrQzqklS4nQFzU8R3aPS6pK3B4XHQW/tJCMeTbVV75LFNHXQJJVsrajBcurXFVspew7/dXss6pq59+SvBt9nNkjGKtaFhreDhbv4KygkVA+TTZGYVVZuydx9E84atE8eb+3Fs0tEcz2AakuaPUherYSbR+Jv431+6866K0gv1jt9WxjvOhd5Xt68l6HE+waByuujxI0myXmStpFg119U58iH6yyhkmXW2cSQUZl3WW1KFD7C5VXiOK20G/AJJSSVspGNukWNVibW/MbD3XLKvkLjdxuUi5XndnSsKMa1SNKYAnALmaOlMkaVKxyHT7pWMmEZ05rkOHJwelGsKD08SoQPT86FDJhQkTusQedOzpaDYY2ZTsmVYJEolQ4hsuGvUg7lTsqVO2qSuIbLEtukEaDFUnfFIcQ2EPCBnHenSVCElnTJGI5XqF01tkyaZCvlA3KpQt0EST3FjcKrrIG2JLnHnc6egSVOJsbtqe5D08b53AHQcgqRg+/RDJmj+PbK2e7jZpNvEq6wno4XC7gfutRhHR2JgvlueZ1Wlp6NltAjLNqonMsSvlI8/q+j5A09CFnJ4CyS40XsFTSNttb6LFdJcMt2gjjyNumbJjVWi66Luu2MEgb6jXQ3sfda6Ko7R9l5t0TqMj8rjodvPey28c+p7jbx711YnxVCZP7bLg1CaJblVpmSOqLN79lbkS4E9fXWB122VKXkm53K6qlubcB9VHmXPkds6IJRRLmXKBz0qnQ9hE/Qd42ljPiHD9VXS9GZRxYfBx+4W9legpXKsoL0c0csvbMNLgkzfwj1CEkpnjdq29S/uVZVNB3AUnAosrMlJOG76KE4iwbuV1U07eV1WzQN/IEnFD/LIHGJx/mUjcRj/ADBCywjkAgpIk3xRYv8AImi7Fcw/iHqE8VTeY9Qsw+FROiC3wL7N/Ll9GtbMOYTutCyDacnb6o2GB4HzH1v9Urwr7KR8pvuJow8KQPWdtIPx/Rd8bI3ex9kjwsovIj7RpOsS9cs9HjI4ggrnYzfZtyl+OX0P8+P7L10qEqKoDcoKNs0trENB5b+pVpRdEy4gvN/E3R4JfkwPNf4opZa8uNmAn6eqZDQSynW9uQ/Veg0fRhjRsFaU+GMaNkecV0iLuX5MwFD0XcTt91rsM6PsjG2vFXrYQNgn5EkpuXYUkugJtKBcBdSckYAhId/MoINhD23VHjNDdpIGljp+iv3BD1EdwQsCzzmgjAkbfnb10Wza6/l7jksvjlLkeSE2hx/IQ2TUHQO4jxC64MmzXOdooqh+gXRyhwuOKjqSqiAoKQlOconlCg2I9y5QvckQ4m5H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6" descr="reiki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43236" y="1638660"/>
            <a:ext cx="74619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2000" b="1" dirty="0"/>
          </a:p>
          <a:p>
            <a:r>
              <a:rPr lang="es-CO" sz="2800" b="1" dirty="0">
                <a:solidFill>
                  <a:schemeClr val="bg1"/>
                </a:solidFill>
              </a:rPr>
              <a:t>Los Siete Arcángeles</a:t>
            </a:r>
          </a:p>
          <a:p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Miguel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Gabriel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Rafael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Uriel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Jofiel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 smtClean="0">
                <a:solidFill>
                  <a:schemeClr val="bg1"/>
                </a:solidFill>
              </a:rPr>
              <a:t>Chamuel</a:t>
            </a:r>
            <a:endParaRPr lang="es-CO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CO" sz="2800" b="1" dirty="0">
                <a:solidFill>
                  <a:schemeClr val="bg1"/>
                </a:solidFill>
              </a:rPr>
              <a:t>Zadquiel</a:t>
            </a:r>
          </a:p>
          <a:p>
            <a:endParaRPr lang="es-CO" sz="2000" b="1" dirty="0"/>
          </a:p>
        </p:txBody>
      </p:sp>
      <p:pic>
        <p:nvPicPr>
          <p:cNvPr id="1026" name="Picture 2" descr="La sabiduría de Mig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27" y="1844825"/>
            <a:ext cx="795338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3.bp.blogspot.com/-ZX2EBPvpin8/VFLO-ug0VGI/AAAAAAAALoE/9ZR_RjI1p58/s1600/arcagabri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388" y="2035710"/>
            <a:ext cx="851647" cy="120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 dulzura del al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844" y="2273624"/>
            <a:ext cx="1208215" cy="113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rcangel Uriel metafis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430" y="2502948"/>
            <a:ext cx="949474" cy="130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3.bp.blogspot.com/-i9hbuxYWPz0/VUkCvMdYrdI/AAAAAAAADMQ/pJUX1-p3SzY/s640/arcangel%2Bjofie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764" y="2928597"/>
            <a:ext cx="938081" cy="155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3.bp.blogspot.com/-bb9eDRTRrc8/USenCn4nlKI/AAAAAAAABts/3rPdNx1SV78/s320/Arcangel+Zadquiel+O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712" y="4136476"/>
            <a:ext cx="944393" cy="125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api.ning.com/files/Z0c-BYj*9BV1XaSFn7kZJRcC23SdsLyTwwZmN7EfhL0OsouwH2MmohfdYLgzsxrcpG6Fx-ATtkOLFy99k-hpOU6US87QHEeA/ArchangelMetatronlarg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221" y="4285097"/>
            <a:ext cx="994850" cy="136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840544" y="-1665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ARCÁNGELES</a:t>
            </a:r>
            <a:endParaRPr lang="es-CO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442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74374"/>
              </p:ext>
            </p:extLst>
          </p:nvPr>
        </p:nvGraphicFramePr>
        <p:xfrm>
          <a:off x="696533" y="1326526"/>
          <a:ext cx="10894455" cy="4739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4555"/>
                <a:gridCol w="1302199"/>
                <a:gridCol w="1475826"/>
                <a:gridCol w="1389012"/>
                <a:gridCol w="1302199"/>
                <a:gridCol w="1302199"/>
                <a:gridCol w="1475826"/>
                <a:gridCol w="1562639"/>
              </a:tblGrid>
              <a:tr h="746300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Arcángel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Miguel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Gabriel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Rafael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Uriel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err="1" smtClean="0">
                          <a:solidFill>
                            <a:schemeClr val="tx1"/>
                          </a:solidFill>
                        </a:rPr>
                        <a:t>Chamuel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Jophiel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</a:rPr>
                        <a:t>Zadquiel</a:t>
                      </a:r>
                      <a:endParaRPr lang="es-CO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</a:tr>
              <a:tr h="663884">
                <a:tc>
                  <a:txBody>
                    <a:bodyPr/>
                    <a:lstStyle/>
                    <a:p>
                      <a:r>
                        <a:rPr lang="es-CO" sz="1600" b="1" dirty="0" smtClean="0"/>
                        <a:t>Color</a:t>
                      </a:r>
                      <a:endParaRPr lang="es-CO" sz="16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Azul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Blanco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Verde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Oro- rubí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Rosado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Dorado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Violeta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852913">
                <a:tc>
                  <a:txBody>
                    <a:bodyPr/>
                    <a:lstStyle/>
                    <a:p>
                      <a:r>
                        <a:rPr lang="es-CO" sz="1600" b="1" dirty="0" smtClean="0"/>
                        <a:t>Función</a:t>
                      </a:r>
                      <a:endParaRPr lang="es-CO" sz="1600" b="1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Fé, fortaleza, voluntad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Comunicación, fertilidad y purificación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Sanación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Abundancia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Amor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Iluminación, sabiduría y conocimiento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Transmutación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</a:tr>
              <a:tr h="663884">
                <a:tc>
                  <a:txBody>
                    <a:bodyPr/>
                    <a:lstStyle/>
                    <a:p>
                      <a:r>
                        <a:rPr lang="es-CO" sz="1600" b="1" dirty="0" smtClean="0"/>
                        <a:t>Día</a:t>
                      </a:r>
                      <a:endParaRPr lang="es-CO" sz="16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Domingo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Miércoles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Jueves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Viernes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Martes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Lunes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Sábado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746300">
                <a:tc>
                  <a:txBody>
                    <a:bodyPr/>
                    <a:lstStyle/>
                    <a:p>
                      <a:r>
                        <a:rPr lang="es-CO" sz="1600" b="1" dirty="0" smtClean="0"/>
                        <a:t>Piedra</a:t>
                      </a:r>
                      <a:endParaRPr lang="es-CO" sz="1600" b="1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Zafiro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Cuarzo cristal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Aventurina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Citrino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Cuarzo rosado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Topacio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Amatista</a:t>
                      </a:r>
                      <a:endParaRPr lang="es-CO" sz="1600" dirty="0"/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</a:tr>
              <a:tr h="1066142">
                <a:tc>
                  <a:txBody>
                    <a:bodyPr/>
                    <a:lstStyle/>
                    <a:p>
                      <a:r>
                        <a:rPr lang="es-CO" sz="1600" b="1" dirty="0" smtClean="0"/>
                        <a:t>Nombre significa</a:t>
                      </a:r>
                      <a:endParaRPr lang="es-CO" sz="16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Quién como</a:t>
                      </a:r>
                      <a:r>
                        <a:rPr lang="es-CO" sz="1600" baseline="0" dirty="0" smtClean="0"/>
                        <a:t>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Fuerza de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Médico de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Luz de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Aquel que ve a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Belleza de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Justicia de Dios</a:t>
                      </a:r>
                      <a:endParaRPr lang="es-CO" sz="16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946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ARCÁNGELES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825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24109" y="1666869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Jesús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75011" y="1685242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Buda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432736" y="1666869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Virgen María</a:t>
            </a:r>
            <a:endParaRPr lang="es-CO" sz="2800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311157" y="1666869"/>
            <a:ext cx="3284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</a:rPr>
              <a:t>Saint Germain</a:t>
            </a:r>
            <a:endParaRPr lang="es-CO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Resultado de imagen para jes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9" r="16273"/>
          <a:stretch/>
        </p:blipFill>
        <p:spPr bwMode="auto">
          <a:xfrm>
            <a:off x="508428" y="2787202"/>
            <a:ext cx="2915474" cy="2350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2" name="Picture 8" descr="Resultado de imagen para bu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647" y="2562896"/>
            <a:ext cx="1781577" cy="2672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6" name="Picture 12" descr="Resultado de imagen para virgen mar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241" y="3059383"/>
            <a:ext cx="2097101" cy="1806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8" name="Picture 14" descr="Resultado de imagen para saint germai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394" y="2562896"/>
            <a:ext cx="2723429" cy="2672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863958" y="1055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MAESTROS ASCENDIDOS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51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60927" y="2709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MEDITACIÓN </a:t>
            </a:r>
            <a:r>
              <a:rPr lang="es-CO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ÁNGELES</a:t>
            </a:r>
            <a:endParaRPr lang="es-CO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104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55124" y="1880390"/>
            <a:ext cx="9798676" cy="5373216"/>
          </a:xfrm>
        </p:spPr>
        <p:txBody>
          <a:bodyPr>
            <a:normAutofit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Ser auténtico y ver quien realmente eres y que disfrutas.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Definir qué sueñas y cual crees que es tu misión de vida.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Hacer un plan de trabajo para volverlo realidad.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Coraje para Intentarlo.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Compromiso para hacer lo que tengas que hacer!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Disciplina.</a:t>
            </a:r>
          </a:p>
          <a:p>
            <a:r>
              <a:rPr lang="es-CO" b="1" dirty="0" smtClean="0">
                <a:solidFill>
                  <a:schemeClr val="bg1"/>
                </a:solidFill>
              </a:rPr>
              <a:t>Creer en ti!!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SER FELIZ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07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81200" y="1328227"/>
            <a:ext cx="8229600" cy="49971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YO SOY IMPORTANTE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TENGO UNA IMPORTANTE LABOR QUE HACER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ESTOY EN ÉSTE MUNDO POR UNA RAZÓN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MI CUERPO ME AMA Y YO LO AMO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LE DOY TODO A MI CUERPO LO QUE NECESITA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HOY ME ABRO A MI MISIÓN DE VIDA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YO PUEDO SER FELIZ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VENGO A DISFRUTAR MI VIDA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NADIE NI  NADA ME PUEDE IRRITAR ESTOY EN PAZ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DIOS GUÍA MI CAMINO Y YO CONFÍO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1075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AFIRMACIONES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21983" y="5962918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6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81200" y="1155879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VOY A MI RITMO Y LO ESTOY HACIENDO BIEN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LO ESTOY HACIENDO LO MEJOR QUE PUEDO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SOY LIBRE ME ABRO A RECIBIR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ELIJO CONSTRUIR MI VIDA SOBRE LA ESPERANZA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ME PERDONO POR EL DAÑO QUE HICE EN EL PASADO A MI Y A LOS DEMÁS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ME AMO Y ME ACEPTO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CONFIO EN LA VIDA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ACEPTO TODO LO BUENO PARA MI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POR MEDIO DEL AMOR RECONSTRUYO MI VIDA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SUPERO LO INSUPERABLE</a:t>
            </a:r>
          </a:p>
          <a:p>
            <a:pPr marL="0" indent="0" algn="ctr">
              <a:buNone/>
            </a:pPr>
            <a:endParaRPr lang="es-C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-470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6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AFIRMACIONES</a:t>
            </a:r>
            <a:endParaRPr lang="es-CO" sz="6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981200" y="6090513"/>
            <a:ext cx="86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www.angelesbylauraespinosa.com</a:t>
            </a:r>
            <a:endParaRPr lang="es-CO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596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1166</Words>
  <Application>Microsoft Office PowerPoint</Application>
  <PresentationFormat>Panorámica</PresentationFormat>
  <Paragraphs>288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Rage Italic</vt:lpstr>
      <vt:lpstr>Vrinda</vt:lpstr>
      <vt:lpstr>Tema de Office</vt:lpstr>
      <vt:lpstr> </vt:lpstr>
      <vt:lpstr>MI HISTORIA</vt:lpstr>
      <vt:lpstr>MI DESPERTAR</vt:lpstr>
      <vt:lpstr>MILAGROS</vt:lpstr>
      <vt:lpstr>Presentación de PowerPoint</vt:lpstr>
      <vt:lpstr>PROPÓSITO DE VIDA</vt:lpstr>
      <vt:lpstr>PASO 1: PREGUNTARTE</vt:lpstr>
      <vt:lpstr>PASO 2: RECORDAR MI PASIÓN</vt:lpstr>
      <vt:lpstr>PASO 3: ENTENDER MIS DONES Y TALENTOS</vt:lpstr>
      <vt:lpstr>PROPÓSITO DE VIDA</vt:lpstr>
      <vt:lpstr>PASO 4: UNIR LOS PUNTOS EN LA VIDA</vt:lpstr>
      <vt:lpstr>PASO 5: ENTENDER MIS MIEDOS Y BLOQUEOS</vt:lpstr>
      <vt:lpstr>MISIÓN DE VIDA</vt:lpstr>
      <vt:lpstr>Presentación de PowerPoint</vt:lpstr>
      <vt:lpstr>Presentación de PowerPoint</vt:lpstr>
      <vt:lpstr>Presentación de PowerPoint</vt:lpstr>
      <vt:lpstr>LOS ÁNGELES</vt:lpstr>
      <vt:lpstr>TIPOS DE ENERGÍAS</vt:lpstr>
      <vt:lpstr>CÓMO PEDIR?</vt:lpstr>
      <vt:lpstr>CÓMO ESCUCHAR LOS MENSAJES?</vt:lpstr>
      <vt:lpstr>PORQUÉ PEDIMOS Y NO RECIBIMOS?</vt:lpstr>
      <vt:lpstr>JERARQUÍA CELESTIAL</vt:lpstr>
      <vt:lpstr>Presentación de PowerPoint</vt:lpstr>
      <vt:lpstr>ARCÁNGELES</vt:lpstr>
      <vt:lpstr>MAESTROS ASCENDIDOS</vt:lpstr>
      <vt:lpstr>MEDITACIÓN ÁNGELES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AURA</dc:creator>
  <cp:lastModifiedBy>AURA</cp:lastModifiedBy>
  <cp:revision>42</cp:revision>
  <dcterms:created xsi:type="dcterms:W3CDTF">2019-02-11T00:12:09Z</dcterms:created>
  <dcterms:modified xsi:type="dcterms:W3CDTF">2019-04-29T01:26:18Z</dcterms:modified>
</cp:coreProperties>
</file>