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8" r:id="rId1"/>
  </p:sldMasterIdLst>
  <p:notesMasterIdLst>
    <p:notesMasterId r:id="rId15"/>
  </p:notesMasterIdLst>
  <p:sldIdLst>
    <p:sldId id="256" r:id="rId2"/>
    <p:sldId id="263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9" r:id="rId12"/>
    <p:sldId id="300" r:id="rId13"/>
    <p:sldId id="29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5EA745-02A1-4A34-9001-E8D2A7EAA79B}">
  <a:tblStyle styleId="{C05EA745-02A1-4A34-9001-E8D2A7EAA7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236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63484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871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41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5071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493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559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75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858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844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7081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954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663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073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482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blu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295550" y="2655750"/>
            <a:ext cx="6552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red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295550" y="2655750"/>
            <a:ext cx="6552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yellow">
  <p:cSld name="TITLE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ctrTitle"/>
          </p:nvPr>
        </p:nvSpPr>
        <p:spPr>
          <a:xfrm>
            <a:off x="1295550" y="2655750"/>
            <a:ext cx="6552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blue">
  <p:cSld name="TITLE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ctrTitle"/>
          </p:nvPr>
        </p:nvSpPr>
        <p:spPr>
          <a:xfrm>
            <a:off x="1557300" y="2187325"/>
            <a:ext cx="60294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ubTitle" idx="1"/>
          </p:nvPr>
        </p:nvSpPr>
        <p:spPr>
          <a:xfrm>
            <a:off x="1557300" y="3558146"/>
            <a:ext cx="60294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yellow">
  <p:cSld name="TITLE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ctrTitle"/>
          </p:nvPr>
        </p:nvSpPr>
        <p:spPr>
          <a:xfrm>
            <a:off x="1557300" y="2187325"/>
            <a:ext cx="60294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1557300" y="3558146"/>
            <a:ext cx="60294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red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1104300" y="3034800"/>
            <a:ext cx="69354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35" name="Google Shape;35;p9"/>
          <p:cNvSpPr txBox="1"/>
          <p:nvPr/>
        </p:nvSpPr>
        <p:spPr>
          <a:xfrm>
            <a:off x="3593400" y="1322831"/>
            <a:ext cx="19572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0198AD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“</a:t>
            </a:r>
            <a:endParaRPr sz="9600">
              <a:solidFill>
                <a:srgbClr val="0198AD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blue">
  <p:cSld name="TITLE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104300" y="3034800"/>
            <a:ext cx="69354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 i="1"/>
            </a:lvl9pPr>
          </a:lstStyle>
          <a:p>
            <a:endParaRPr/>
          </a:p>
        </p:txBody>
      </p:sp>
      <p:sp>
        <p:nvSpPr>
          <p:cNvPr id="39" name="Google Shape;39;p10"/>
          <p:cNvSpPr txBox="1"/>
          <p:nvPr/>
        </p:nvSpPr>
        <p:spPr>
          <a:xfrm>
            <a:off x="3593400" y="1711768"/>
            <a:ext cx="19572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5A5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“</a:t>
            </a:r>
            <a:endParaRPr sz="9600">
              <a:solidFill>
                <a:srgbClr val="F5A5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804798" y="1600200"/>
            <a:ext cx="36570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4682202" y="1600200"/>
            <a:ext cx="3657000" cy="4967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s-CO" smtClean="0"/>
              <a:pPr algn="r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580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C343B"/>
              </a:buClr>
              <a:buSzPts val="2400"/>
              <a:buFont typeface="Permanent Marker"/>
              <a:buNone/>
              <a:defRPr sz="2400">
                <a:solidFill>
                  <a:srgbClr val="2C343B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11700" y="1600200"/>
            <a:ext cx="7320600" cy="49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859CB1"/>
              </a:buClr>
              <a:buSzPts val="3000"/>
              <a:buFont typeface="Source Sans Pro"/>
              <a:buChar char="▸"/>
              <a:defRPr sz="30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2400"/>
              <a:buFont typeface="Source Sans Pro"/>
              <a:buChar char="○"/>
              <a:defRPr sz="24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2400"/>
              <a:buFont typeface="Source Sans Pro"/>
              <a:buChar char="■"/>
              <a:defRPr sz="24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●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○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■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●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○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859CB1"/>
              </a:buClr>
              <a:buSzPts val="1800"/>
              <a:buFont typeface="Source Sans Pro"/>
              <a:buChar char="■"/>
              <a:defRPr sz="1800">
                <a:solidFill>
                  <a:srgbClr val="2C343B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buNone/>
              <a:defRPr sz="1200">
                <a:solidFill>
                  <a:srgbClr val="859CB1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6" r:id="rId7"/>
    <p:sldLayoutId id="2147483658" r:id="rId8"/>
    <p:sldLayoutId id="2147483680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ctrTitle"/>
          </p:nvPr>
        </p:nvSpPr>
        <p:spPr>
          <a:xfrm>
            <a:off x="816212" y="4763950"/>
            <a:ext cx="719237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 smtClean="0"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Mi historia</a:t>
            </a:r>
            <a:endParaRPr sz="8000" b="1" dirty="0"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12778" r="3251" b="25000"/>
          <a:stretch/>
        </p:blipFill>
        <p:spPr>
          <a:xfrm>
            <a:off x="2678847" y="496750"/>
            <a:ext cx="34671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" r="12716" b="5074"/>
          <a:stretch/>
        </p:blipFill>
        <p:spPr>
          <a:xfrm>
            <a:off x="6069407" y="2235233"/>
            <a:ext cx="2529840" cy="389032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90254" y="-93533"/>
            <a:ext cx="8978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6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Niñez y adolescencia</a:t>
            </a:r>
            <a:endParaRPr lang="es-CO" sz="6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2"/>
          <a:stretch/>
        </p:blipFill>
        <p:spPr>
          <a:xfrm>
            <a:off x="3168925" y="3523842"/>
            <a:ext cx="2900482" cy="277562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4" y="2619817"/>
            <a:ext cx="2978671" cy="34798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6" r="1598" b="6662"/>
          <a:stretch/>
        </p:blipFill>
        <p:spPr>
          <a:xfrm>
            <a:off x="2658118" y="902071"/>
            <a:ext cx="3789200" cy="2621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5092700" y="4118958"/>
            <a:ext cx="3886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7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Mi familia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199" y="271363"/>
            <a:ext cx="4826000" cy="3619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78"/>
          <a:stretch/>
        </p:blipFill>
        <p:spPr>
          <a:xfrm>
            <a:off x="852529" y="30288"/>
            <a:ext cx="2957088" cy="39774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0" y="3766677"/>
            <a:ext cx="4426994" cy="29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0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t="2680" r="7015" b="3422"/>
          <a:stretch/>
        </p:blipFill>
        <p:spPr>
          <a:xfrm>
            <a:off x="4228911" y="1978224"/>
            <a:ext cx="4817659" cy="398920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87500" y="148784"/>
            <a:ext cx="60186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7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Idealización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t="10746" r="9511" b="11841"/>
          <a:stretch/>
        </p:blipFill>
        <p:spPr>
          <a:xfrm>
            <a:off x="121882" y="1318336"/>
            <a:ext cx="4203511" cy="530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4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66" y="1482630"/>
            <a:ext cx="4124325" cy="44386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7" r="16213" b="18608"/>
          <a:stretch/>
        </p:blipFill>
        <p:spPr>
          <a:xfrm>
            <a:off x="4691791" y="1594939"/>
            <a:ext cx="3824412" cy="432634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94889" y="256924"/>
            <a:ext cx="79938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7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Una dura prueba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2794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t="2188" r="31953" b="10846"/>
          <a:stretch/>
        </p:blipFill>
        <p:spPr>
          <a:xfrm>
            <a:off x="320320" y="464025"/>
            <a:ext cx="2934268" cy="596407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4" t="27263" r="3077"/>
          <a:stretch/>
        </p:blipFill>
        <p:spPr>
          <a:xfrm>
            <a:off x="3036224" y="2139287"/>
            <a:ext cx="3029747" cy="323793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71" y="706333"/>
            <a:ext cx="2900609" cy="3418765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302336" y="5404516"/>
            <a:ext cx="5859296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7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Bendiciones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568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448" y="1184597"/>
            <a:ext cx="3424609" cy="45542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5151"/>
            <a:ext cx="2942798" cy="392373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736486" y="5592101"/>
            <a:ext cx="620290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" sz="7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Maternidad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41" y="1385540"/>
            <a:ext cx="3254565" cy="40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8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14653" b="10210"/>
          <a:stretch/>
        </p:blipFill>
        <p:spPr>
          <a:xfrm rot="5400000">
            <a:off x="-739136" y="2846217"/>
            <a:ext cx="4274452" cy="26486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0" t="1" r="9118" b="-2122"/>
          <a:stretch/>
        </p:blipFill>
        <p:spPr>
          <a:xfrm>
            <a:off x="5537200" y="2319645"/>
            <a:ext cx="3484151" cy="345582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749300" y="575439"/>
            <a:ext cx="75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6000" b="1" dirty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E</a:t>
            </a:r>
            <a:r>
              <a:rPr lang="en" sz="6000" b="1" dirty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l verdadero amor</a:t>
            </a:r>
            <a:endParaRPr lang="es-CO" sz="60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t="13812" r="17787" b="6594"/>
          <a:stretch/>
        </p:blipFill>
        <p:spPr>
          <a:xfrm rot="10800000">
            <a:off x="2556228" y="1591102"/>
            <a:ext cx="3171176" cy="257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3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180027"/>
            <a:ext cx="3778054" cy="30401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5" b="22189"/>
          <a:stretch/>
        </p:blipFill>
        <p:spPr>
          <a:xfrm>
            <a:off x="3974133" y="180027"/>
            <a:ext cx="3855697" cy="49814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1" r="6865" b="21343"/>
          <a:stretch/>
        </p:blipFill>
        <p:spPr>
          <a:xfrm rot="5400000">
            <a:off x="410750" y="3287810"/>
            <a:ext cx="3603009" cy="346774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946129" y="5021684"/>
            <a:ext cx="529947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5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Mi mejor regalo</a:t>
            </a:r>
            <a:endParaRPr lang="es-CO" sz="5000" dirty="0"/>
          </a:p>
        </p:txBody>
      </p:sp>
    </p:spTree>
    <p:extLst>
      <p:ext uri="{BB962C8B-B14F-4D97-AF65-F5344CB8AC3E}">
        <p14:creationId xmlns:p14="http://schemas.microsoft.com/office/powerpoint/2010/main" val="42621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309" y="142953"/>
            <a:ext cx="2800349" cy="37260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83" y="3336451"/>
            <a:ext cx="4559300" cy="304190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584700" y="4943120"/>
            <a:ext cx="506573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" sz="5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El presente</a:t>
            </a:r>
            <a:endParaRPr lang="es-CO" sz="5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58" y="1090442"/>
            <a:ext cx="2831108" cy="37669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7204" y="833669"/>
            <a:ext cx="3330105" cy="250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99876" y="5816600"/>
            <a:ext cx="81915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5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Hábitos saludables</a:t>
            </a:r>
            <a:endParaRPr lang="es-CO" sz="5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2" t="11666" r="329" b="14259"/>
          <a:stretch/>
        </p:blipFill>
        <p:spPr>
          <a:xfrm>
            <a:off x="50403" y="127000"/>
            <a:ext cx="3414712" cy="508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288" y="3636485"/>
            <a:ext cx="3414712" cy="19122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8" t="7708" r="29028"/>
          <a:stretch/>
        </p:blipFill>
        <p:spPr>
          <a:xfrm>
            <a:off x="3098006" y="127000"/>
            <a:ext cx="2680494" cy="266246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" t="16666" r="-1317" b="24815"/>
          <a:stretch/>
        </p:blipFill>
        <p:spPr>
          <a:xfrm>
            <a:off x="5778500" y="127000"/>
            <a:ext cx="3373437" cy="350948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48"/>
          <a:stretch/>
        </p:blipFill>
        <p:spPr>
          <a:xfrm>
            <a:off x="3168302" y="2775159"/>
            <a:ext cx="2654648" cy="304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ctrTitle"/>
          </p:nvPr>
        </p:nvSpPr>
        <p:spPr>
          <a:xfrm>
            <a:off x="1070212" y="2439850"/>
            <a:ext cx="719237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 smtClean="0"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¿Preguntas?</a:t>
            </a:r>
            <a:endParaRPr sz="8000" b="1" dirty="0"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72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ctrTitle"/>
          </p:nvPr>
        </p:nvSpPr>
        <p:spPr>
          <a:xfrm>
            <a:off x="612021" y="482566"/>
            <a:ext cx="7843209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 smtClean="0"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Blog: borrongonga.wordpress.com</a:t>
            </a:r>
            <a:endParaRPr sz="4000" b="1" dirty="0">
              <a:latin typeface="Bookman Old Style" panose="02050604050505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83770" y="2398817"/>
            <a:ext cx="7671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4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: borrongonga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1102094" y="3714999"/>
            <a:ext cx="7671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4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: Ivania Romero</a:t>
            </a:r>
            <a:endParaRPr lang="es-CO" dirty="0"/>
          </a:p>
        </p:txBody>
      </p:sp>
      <p:sp>
        <p:nvSpPr>
          <p:cNvPr id="5" name="CuadroTexto 4"/>
          <p:cNvSpPr txBox="1"/>
          <p:nvPr/>
        </p:nvSpPr>
        <p:spPr>
          <a:xfrm>
            <a:off x="924294" y="5031181"/>
            <a:ext cx="7671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4000" b="1" dirty="0" smtClean="0">
                <a:solidFill>
                  <a:srgbClr val="FFFFFF"/>
                </a:solidFill>
                <a:latin typeface="Bookman Old Style" panose="02050604050505020204" pitchFamily="18" charset="0"/>
                <a:ea typeface="Tahoma" panose="020B0604030504040204" pitchFamily="34" charset="0"/>
                <a:cs typeface="Tahoma" panose="020B0604030504040204" pitchFamily="34" charset="0"/>
                <a:sym typeface="Permanent Marker"/>
              </a:rPr>
              <a:t>E-mail: ivieromero@gmail.com</a:t>
            </a:r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92" y="2260132"/>
            <a:ext cx="1011258" cy="10029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42" y="3556888"/>
            <a:ext cx="1024108" cy="102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m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38</Words>
  <Application>Microsoft Office PowerPoint</Application>
  <PresentationFormat>Presentación en pantalla (4:3)</PresentationFormat>
  <Paragraphs>16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Permanent Marker</vt:lpstr>
      <vt:lpstr>Source Sans Pro</vt:lpstr>
      <vt:lpstr>Tahoma</vt:lpstr>
      <vt:lpstr>Timon template</vt:lpstr>
      <vt:lpstr>Mi historia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¿Preguntas?</vt:lpstr>
      <vt:lpstr>Blog: borrongonga.wordpress.com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Accreditations</dc:title>
  <dc:creator>Admin</dc:creator>
  <cp:lastModifiedBy>Admin</cp:lastModifiedBy>
  <cp:revision>18</cp:revision>
  <dcterms:modified xsi:type="dcterms:W3CDTF">2019-03-22T15:42:14Z</dcterms:modified>
</cp:coreProperties>
</file>