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4" r:id="rId17"/>
    <p:sldId id="27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-42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BBF412C-16B4-46AB-AE50-17F4124E9F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87315" y="5702797"/>
            <a:ext cx="1126176" cy="112617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5C1F017-7537-471E-94F8-78EC096E9CBA}"/>
              </a:ext>
            </a:extLst>
          </p:cNvPr>
          <p:cNvSpPr txBox="1"/>
          <p:nvPr userDrawn="1"/>
        </p:nvSpPr>
        <p:spPr>
          <a:xfrm>
            <a:off x="290287" y="6456205"/>
            <a:ext cx="2133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www.handsonwork.co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2954F03-4B7D-494A-807B-B4C170DE0A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87315" y="5702797"/>
            <a:ext cx="1126176" cy="112617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9E49A87-54C6-4F64-9E20-72BC27962133}"/>
              </a:ext>
            </a:extLst>
          </p:cNvPr>
          <p:cNvSpPr txBox="1"/>
          <p:nvPr userDrawn="1"/>
        </p:nvSpPr>
        <p:spPr>
          <a:xfrm>
            <a:off x="290287" y="6456205"/>
            <a:ext cx="2133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www.handsonwork.co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3DEC7ED-D815-42C6-BD6D-10A39F7EEB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87315" y="5702797"/>
            <a:ext cx="1126176" cy="112617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EAF9F49-3688-4209-A0B2-B89E4CD40069}"/>
              </a:ext>
            </a:extLst>
          </p:cNvPr>
          <p:cNvSpPr txBox="1"/>
          <p:nvPr userDrawn="1"/>
        </p:nvSpPr>
        <p:spPr>
          <a:xfrm>
            <a:off x="290287" y="6456205"/>
            <a:ext cx="2133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www.handsonwork.co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E2FFB83-21C5-4E73-A931-D8AAC72C19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87315" y="5702797"/>
            <a:ext cx="1126176" cy="112617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46D4550-7E0C-4844-9F2B-4CB009B85E50}"/>
              </a:ext>
            </a:extLst>
          </p:cNvPr>
          <p:cNvSpPr txBox="1"/>
          <p:nvPr userDrawn="1"/>
        </p:nvSpPr>
        <p:spPr>
          <a:xfrm>
            <a:off x="290287" y="6456205"/>
            <a:ext cx="2133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www.handsonwork.co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AE92526-253F-40EA-8538-52DE2B48DF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87315" y="5702797"/>
            <a:ext cx="1126176" cy="112617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EBB513C7-9C81-4981-BF19-F6A40F6EE15C}"/>
              </a:ext>
            </a:extLst>
          </p:cNvPr>
          <p:cNvSpPr txBox="1"/>
          <p:nvPr userDrawn="1"/>
        </p:nvSpPr>
        <p:spPr>
          <a:xfrm>
            <a:off x="290287" y="6456205"/>
            <a:ext cx="2133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www.handsonwork.co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consultant-pn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11" Type="http://schemas.openxmlformats.org/officeDocument/2006/relationships/hyperlink" Target="http://honorscode.blogspot.com/2014/02/proving-groups-will-gate-warlords.html" TargetMode="External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gif"/><Relationship Id="rId9" Type="http://schemas.openxmlformats.org/officeDocument/2006/relationships/image" Target="../media/image2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gif"/><Relationship Id="rId5" Type="http://schemas.openxmlformats.org/officeDocument/2006/relationships/image" Target="../media/image35.gif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gif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gif"/><Relationship Id="rId5" Type="http://schemas.openxmlformats.org/officeDocument/2006/relationships/image" Target="../media/image32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7" Type="http://schemas.openxmlformats.org/officeDocument/2006/relationships/image" Target="../media/image49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872144-101B-4FC5-B621-20A692A407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194800" cy="952495"/>
          </a:xfrm>
        </p:spPr>
        <p:txBody>
          <a:bodyPr>
            <a:normAutofit fontScale="90000"/>
          </a:bodyPr>
          <a:lstStyle/>
          <a:p>
            <a:r>
              <a:rPr lang="es-CO" sz="3200" dirty="0"/>
              <a:t>TENEMOS EL PODER Y LA OBLIGACION DE SER FELICES Y CUMPLIR NUESTRO PROPOSITO</a:t>
            </a:r>
            <a:endParaRPr lang="en-US" sz="48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8EFD912-1BAB-450D-A764-CE78CB5EA8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279901"/>
            <a:ext cx="2374900" cy="419099"/>
          </a:xfrm>
        </p:spPr>
        <p:txBody>
          <a:bodyPr/>
          <a:lstStyle/>
          <a:p>
            <a:r>
              <a:rPr lang="en-US" dirty="0"/>
              <a:t>Julio 24 de 2018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1FFB3896-AC25-47F4-8FC7-306AD23331D2}"/>
              </a:ext>
            </a:extLst>
          </p:cNvPr>
          <p:cNvSpPr txBox="1">
            <a:spLocks/>
          </p:cNvSpPr>
          <p:nvPr/>
        </p:nvSpPr>
        <p:spPr>
          <a:xfrm>
            <a:off x="1371600" y="3270251"/>
            <a:ext cx="5715000" cy="685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/>
              <a:t>Fernando Vallejo Hanssen</a:t>
            </a:r>
          </a:p>
          <a:p>
            <a:r>
              <a:rPr lang="en-US" dirty="0"/>
              <a:t>fvallejo@handsonwork.co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3D1198F9-BC8D-4BA4-A469-8DEF9BAFD669}"/>
              </a:ext>
            </a:extLst>
          </p:cNvPr>
          <p:cNvGrpSpPr/>
          <p:nvPr/>
        </p:nvGrpSpPr>
        <p:grpSpPr>
          <a:xfrm>
            <a:off x="10139202" y="2809157"/>
            <a:ext cx="1913098" cy="1607987"/>
            <a:chOff x="10066860" y="2348064"/>
            <a:chExt cx="1913098" cy="1607987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7C243C6C-2376-4E5F-990F-8104083F8952}"/>
                </a:ext>
              </a:extLst>
            </p:cNvPr>
            <p:cNvSpPr/>
            <p:nvPr/>
          </p:nvSpPr>
          <p:spPr>
            <a:xfrm>
              <a:off x="10066860" y="2348064"/>
              <a:ext cx="1913098" cy="1607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DD4F5D1-4ACD-4BD8-B24B-78BF510C25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17477" y="2394477"/>
              <a:ext cx="1330023" cy="1330023"/>
            </a:xfrm>
            <a:prstGeom prst="rect">
              <a:avLst/>
            </a:prstGeom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108FDE6B-0EDA-4302-A550-0F1C34DC2E78}"/>
                </a:ext>
              </a:extLst>
            </p:cNvPr>
            <p:cNvSpPr txBox="1"/>
            <p:nvPr/>
          </p:nvSpPr>
          <p:spPr>
            <a:xfrm>
              <a:off x="10223118" y="3578666"/>
              <a:ext cx="171874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www.handsonwork.co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874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B92E86A-5D88-450D-9E01-AC2D26835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7315" y="5702797"/>
            <a:ext cx="1126176" cy="112617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7340D32-2223-406F-953A-54E97F855128}"/>
              </a:ext>
            </a:extLst>
          </p:cNvPr>
          <p:cNvSpPr txBox="1"/>
          <p:nvPr/>
        </p:nvSpPr>
        <p:spPr>
          <a:xfrm>
            <a:off x="290287" y="6456205"/>
            <a:ext cx="2133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www.handsonwork.co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11EC5A5-B29A-4531-87F6-E594CD06B4F9}"/>
              </a:ext>
            </a:extLst>
          </p:cNvPr>
          <p:cNvSpPr txBox="1"/>
          <p:nvPr/>
        </p:nvSpPr>
        <p:spPr>
          <a:xfrm>
            <a:off x="8368146" y="457199"/>
            <a:ext cx="28600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Contenido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0AA20AD-4C69-442E-B3DE-60809EFE2360}"/>
              </a:ext>
            </a:extLst>
          </p:cNvPr>
          <p:cNvSpPr txBox="1"/>
          <p:nvPr/>
        </p:nvSpPr>
        <p:spPr>
          <a:xfrm>
            <a:off x="1048658" y="1818114"/>
            <a:ext cx="105017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200" dirty="0"/>
              <a:t>Quiénes somos? De dónde venimos? Porqué y Para qué estamos acá?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200" dirty="0"/>
              <a:t>Reglas de este “juego” al que llamamos vida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200" dirty="0"/>
              <a:t>Cómo manifestar una realidad acorde con lo que somos?</a:t>
            </a:r>
          </a:p>
        </p:txBody>
      </p:sp>
    </p:spTree>
    <p:extLst>
      <p:ext uri="{BB962C8B-B14F-4D97-AF65-F5344CB8AC3E}">
        <p14:creationId xmlns:p14="http://schemas.microsoft.com/office/powerpoint/2010/main" val="36539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6F0CB79C-CBCB-4632-AD60-D9E33B556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195636" y="2521678"/>
            <a:ext cx="741533" cy="741533"/>
          </a:xfrm>
          <a:prstGeom prst="rect">
            <a:avLst/>
          </a:prstGeom>
        </p:spPr>
      </p:pic>
      <p:pic>
        <p:nvPicPr>
          <p:cNvPr id="23556" name="Picture 4" descr="Resultado de imagen para sun">
            <a:extLst>
              <a:ext uri="{FF2B5EF4-FFF2-40B4-BE49-F238E27FC236}">
                <a16:creationId xmlns:a16="http://schemas.microsoft.com/office/drawing/2014/main" id="{B5252BCA-B29F-4F16-BA69-2615557B8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597" y="1531806"/>
            <a:ext cx="2935419" cy="291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B92E86A-5D88-450D-9E01-AC2D268350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7315" y="5702797"/>
            <a:ext cx="1126176" cy="112617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7340D32-2223-406F-953A-54E97F855128}"/>
              </a:ext>
            </a:extLst>
          </p:cNvPr>
          <p:cNvSpPr txBox="1"/>
          <p:nvPr/>
        </p:nvSpPr>
        <p:spPr>
          <a:xfrm>
            <a:off x="290287" y="6456205"/>
            <a:ext cx="2133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www.handsonwork.co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11EC5A5-B29A-4531-87F6-E594CD06B4F9}"/>
              </a:ext>
            </a:extLst>
          </p:cNvPr>
          <p:cNvSpPr txBox="1"/>
          <p:nvPr/>
        </p:nvSpPr>
        <p:spPr>
          <a:xfrm>
            <a:off x="6223304" y="692726"/>
            <a:ext cx="53270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Fernando Vallejo Hanssen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4EED1FE-8353-4DA0-878B-7FE00234FB80}"/>
              </a:ext>
            </a:extLst>
          </p:cNvPr>
          <p:cNvSpPr txBox="1"/>
          <p:nvPr/>
        </p:nvSpPr>
        <p:spPr>
          <a:xfrm>
            <a:off x="1070642" y="2521678"/>
            <a:ext cx="36199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“La pequeña llama y el sol”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DCD9EB8-B4A4-499B-BF65-5435E7C88239}"/>
              </a:ext>
            </a:extLst>
          </p:cNvPr>
          <p:cNvSpPr txBox="1"/>
          <p:nvPr/>
        </p:nvSpPr>
        <p:spPr>
          <a:xfrm>
            <a:off x="1070642" y="3128918"/>
            <a:ext cx="26164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 Justicia Universal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E9A4273-3797-4927-8FA1-FBE4B7DBE8A2}"/>
              </a:ext>
            </a:extLst>
          </p:cNvPr>
          <p:cNvSpPr txBox="1"/>
          <p:nvPr/>
        </p:nvSpPr>
        <p:spPr>
          <a:xfrm>
            <a:off x="1070642" y="3736158"/>
            <a:ext cx="54168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Información – Experiencia - Conocimiento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DBF976E-B0BC-4832-9162-334A4EBF6F33}"/>
              </a:ext>
            </a:extLst>
          </p:cNvPr>
          <p:cNvSpPr txBox="1"/>
          <p:nvPr/>
        </p:nvSpPr>
        <p:spPr>
          <a:xfrm>
            <a:off x="1468403" y="4796964"/>
            <a:ext cx="44373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“Toda la vida es una oportunidad de autoconocimiento. Entre más conocimiento de nosostros mismos tengamos, más capaces seremos de lidiar con cualquier cosa”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A948CC8-C755-40BA-945F-E1A0B4F78AFA}"/>
              </a:ext>
            </a:extLst>
          </p:cNvPr>
          <p:cNvSpPr txBox="1"/>
          <p:nvPr/>
        </p:nvSpPr>
        <p:spPr>
          <a:xfrm>
            <a:off x="2140086" y="4399489"/>
            <a:ext cx="293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AUTOCONOCIMIENTO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061C9923-8C3F-4F7D-94EA-4D6952FA29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6497" y="4638522"/>
            <a:ext cx="1330023" cy="1330023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FB06FCAF-3F69-4C67-A54E-8DC20EAA8542}"/>
              </a:ext>
            </a:extLst>
          </p:cNvPr>
          <p:cNvSpPr txBox="1"/>
          <p:nvPr/>
        </p:nvSpPr>
        <p:spPr>
          <a:xfrm>
            <a:off x="8392759" y="5134256"/>
            <a:ext cx="2414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www.handsonwork.co</a:t>
            </a:r>
          </a:p>
        </p:txBody>
      </p:sp>
      <p:pic>
        <p:nvPicPr>
          <p:cNvPr id="23554" name="Picture 2" descr="Resultado de imagen para fuego">
            <a:extLst>
              <a:ext uri="{FF2B5EF4-FFF2-40B4-BE49-F238E27FC236}">
                <a16:creationId xmlns:a16="http://schemas.microsoft.com/office/drawing/2014/main" id="{7070CC7E-A4FD-4047-B0C6-028F60168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573" y="2241852"/>
            <a:ext cx="1079139" cy="1079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80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44444E-6 L -0.19297 4.44444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4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7.40741E-7 L 0.19805 0.00417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96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11EC5A5-B29A-4531-87F6-E594CD06B4F9}"/>
              </a:ext>
            </a:extLst>
          </p:cNvPr>
          <p:cNvSpPr txBox="1"/>
          <p:nvPr/>
        </p:nvSpPr>
        <p:spPr>
          <a:xfrm>
            <a:off x="4086935" y="764164"/>
            <a:ext cx="80265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Quienes somos? Porqué estamos acá? </a:t>
            </a:r>
          </a:p>
        </p:txBody>
      </p:sp>
      <p:sp>
        <p:nvSpPr>
          <p:cNvPr id="2" name="AutoShape 2" descr="Resultado de imagen para milky way">
            <a:extLst>
              <a:ext uri="{FF2B5EF4-FFF2-40B4-BE49-F238E27FC236}">
                <a16:creationId xmlns:a16="http://schemas.microsoft.com/office/drawing/2014/main" id="{602F2F1E-C5B3-43EC-8B17-80ABE85DAF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3F4CF80-DDD6-46FA-AEEA-CB44A1A92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575" y="1785916"/>
            <a:ext cx="9045961" cy="4572000"/>
          </a:xfrm>
          <a:prstGeom prst="rect">
            <a:avLst/>
          </a:prstGeom>
        </p:spPr>
      </p:pic>
      <p:sp>
        <p:nvSpPr>
          <p:cNvPr id="10" name="Flecha: curvada hacia abajo 9">
            <a:extLst>
              <a:ext uri="{FF2B5EF4-FFF2-40B4-BE49-F238E27FC236}">
                <a16:creationId xmlns:a16="http://schemas.microsoft.com/office/drawing/2014/main" id="{BE2CEE07-89C3-41BF-B925-781836667356}"/>
              </a:ext>
            </a:extLst>
          </p:cNvPr>
          <p:cNvSpPr/>
          <p:nvPr/>
        </p:nvSpPr>
        <p:spPr>
          <a:xfrm rot="19899459">
            <a:off x="892558" y="3718658"/>
            <a:ext cx="5051828" cy="1267691"/>
          </a:xfrm>
          <a:prstGeom prst="curvedDownArrow">
            <a:avLst>
              <a:gd name="adj1" fmla="val 29408"/>
              <a:gd name="adj2" fmla="val 58942"/>
              <a:gd name="adj3" fmla="val 31617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058" name="Picture 10" descr="Resultado de imagen para earth">
            <a:extLst>
              <a:ext uri="{FF2B5EF4-FFF2-40B4-BE49-F238E27FC236}">
                <a16:creationId xmlns:a16="http://schemas.microsoft.com/office/drawing/2014/main" id="{0D1DC092-FF92-4EAB-A738-50341CBA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87" y="4695429"/>
            <a:ext cx="1538288" cy="153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103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11EC5A5-B29A-4531-87F6-E594CD06B4F9}"/>
              </a:ext>
            </a:extLst>
          </p:cNvPr>
          <p:cNvSpPr txBox="1"/>
          <p:nvPr/>
        </p:nvSpPr>
        <p:spPr>
          <a:xfrm>
            <a:off x="9379372" y="611764"/>
            <a:ext cx="20409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El inicio…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32B09EA2-DCA5-429C-B4F3-C66004009E78}"/>
              </a:ext>
            </a:extLst>
          </p:cNvPr>
          <p:cNvGrpSpPr/>
          <p:nvPr/>
        </p:nvGrpSpPr>
        <p:grpSpPr>
          <a:xfrm>
            <a:off x="4799951" y="850750"/>
            <a:ext cx="2592098" cy="2301152"/>
            <a:chOff x="4252047" y="1799791"/>
            <a:chExt cx="3018193" cy="2676525"/>
          </a:xfrm>
        </p:grpSpPr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E0097834-143D-474C-B872-D6B32C4BCCF8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26" name="Picture 2" descr="Resultado de imagen para dios simbolo">
              <a:extLst>
                <a:ext uri="{FF2B5EF4-FFF2-40B4-BE49-F238E27FC236}">
                  <a16:creationId xmlns:a16="http://schemas.microsoft.com/office/drawing/2014/main" id="{B85FE4FF-194B-4741-9D57-B2F4059940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8" name="Picture 4" descr="Resultado de imagen para nebulosa">
            <a:extLst>
              <a:ext uri="{FF2B5EF4-FFF2-40B4-BE49-F238E27FC236}">
                <a16:creationId xmlns:a16="http://schemas.microsoft.com/office/drawing/2014/main" id="{5E184896-CC1D-47A2-88A6-38EB3B989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73" y="2991020"/>
            <a:ext cx="4518150" cy="2946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n para colors">
            <a:extLst>
              <a:ext uri="{FF2B5EF4-FFF2-40B4-BE49-F238E27FC236}">
                <a16:creationId xmlns:a16="http://schemas.microsoft.com/office/drawing/2014/main" id="{00AE08F7-2FEB-4779-8220-337867D5C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607" y="3419283"/>
            <a:ext cx="1936786" cy="193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n para galaxies">
            <a:extLst>
              <a:ext uri="{FF2B5EF4-FFF2-40B4-BE49-F238E27FC236}">
                <a16:creationId xmlns:a16="http://schemas.microsoft.com/office/drawing/2014/main" id="{6C2F8A44-9675-45EE-8351-9D52744DF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269" y="3341205"/>
            <a:ext cx="4090939" cy="2301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F237008-F75A-412B-AFB7-EF4F1A766B0A}"/>
              </a:ext>
            </a:extLst>
          </p:cNvPr>
          <p:cNvCxnSpPr/>
          <p:nvPr/>
        </p:nvCxnSpPr>
        <p:spPr>
          <a:xfrm>
            <a:off x="872836" y="6248400"/>
            <a:ext cx="102939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F3F36995-290D-4461-8756-636FD9637FC1}"/>
              </a:ext>
            </a:extLst>
          </p:cNvPr>
          <p:cNvSpPr/>
          <p:nvPr/>
        </p:nvSpPr>
        <p:spPr>
          <a:xfrm rot="10800000">
            <a:off x="1995054" y="5993162"/>
            <a:ext cx="346519" cy="193964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riángulo isósceles 14">
            <a:extLst>
              <a:ext uri="{FF2B5EF4-FFF2-40B4-BE49-F238E27FC236}">
                <a16:creationId xmlns:a16="http://schemas.microsoft.com/office/drawing/2014/main" id="{0820F5AB-AE2C-43E1-9389-F7FCB70F3152}"/>
              </a:ext>
            </a:extLst>
          </p:cNvPr>
          <p:cNvSpPr/>
          <p:nvPr/>
        </p:nvSpPr>
        <p:spPr>
          <a:xfrm rot="10800000">
            <a:off x="3509311" y="5993162"/>
            <a:ext cx="346519" cy="193964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riángulo isósceles 15">
            <a:extLst>
              <a:ext uri="{FF2B5EF4-FFF2-40B4-BE49-F238E27FC236}">
                <a16:creationId xmlns:a16="http://schemas.microsoft.com/office/drawing/2014/main" id="{E782E323-5A46-4CDF-B1F2-898B8F7C06B3}"/>
              </a:ext>
            </a:extLst>
          </p:cNvPr>
          <p:cNvSpPr/>
          <p:nvPr/>
        </p:nvSpPr>
        <p:spPr>
          <a:xfrm rot="10800000">
            <a:off x="5023568" y="5993162"/>
            <a:ext cx="346519" cy="193964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riángulo isósceles 16">
            <a:extLst>
              <a:ext uri="{FF2B5EF4-FFF2-40B4-BE49-F238E27FC236}">
                <a16:creationId xmlns:a16="http://schemas.microsoft.com/office/drawing/2014/main" id="{D9703AFB-1142-4DF7-B38E-4BFD50C54A87}"/>
              </a:ext>
            </a:extLst>
          </p:cNvPr>
          <p:cNvSpPr/>
          <p:nvPr/>
        </p:nvSpPr>
        <p:spPr>
          <a:xfrm rot="10800000">
            <a:off x="6537825" y="5993162"/>
            <a:ext cx="346519" cy="193964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riángulo isósceles 17">
            <a:extLst>
              <a:ext uri="{FF2B5EF4-FFF2-40B4-BE49-F238E27FC236}">
                <a16:creationId xmlns:a16="http://schemas.microsoft.com/office/drawing/2014/main" id="{8B4634EF-713D-40D3-AF98-3D86AFEFC997}"/>
              </a:ext>
            </a:extLst>
          </p:cNvPr>
          <p:cNvSpPr/>
          <p:nvPr/>
        </p:nvSpPr>
        <p:spPr>
          <a:xfrm rot="10800000">
            <a:off x="8052082" y="5993162"/>
            <a:ext cx="346519" cy="193964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riángulo isósceles 18">
            <a:extLst>
              <a:ext uri="{FF2B5EF4-FFF2-40B4-BE49-F238E27FC236}">
                <a16:creationId xmlns:a16="http://schemas.microsoft.com/office/drawing/2014/main" id="{B353CB73-23EE-4738-B8FC-3D7F28DF4093}"/>
              </a:ext>
            </a:extLst>
          </p:cNvPr>
          <p:cNvSpPr/>
          <p:nvPr/>
        </p:nvSpPr>
        <p:spPr>
          <a:xfrm rot="10800000">
            <a:off x="9566341" y="5993162"/>
            <a:ext cx="346519" cy="193964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3C3400B-D20D-4453-BFFC-7C948E9B30CD}"/>
              </a:ext>
            </a:extLst>
          </p:cNvPr>
          <p:cNvSpPr txBox="1"/>
          <p:nvPr/>
        </p:nvSpPr>
        <p:spPr>
          <a:xfrm>
            <a:off x="1351716" y="58497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28710E8-6513-4D8B-A42A-90878BBE8761}"/>
              </a:ext>
            </a:extLst>
          </p:cNvPr>
          <p:cNvSpPr txBox="1"/>
          <p:nvPr/>
        </p:nvSpPr>
        <p:spPr>
          <a:xfrm>
            <a:off x="2862565" y="58497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98FA395-837C-471D-8CC6-31A6D8239F2F}"/>
              </a:ext>
            </a:extLst>
          </p:cNvPr>
          <p:cNvSpPr txBox="1"/>
          <p:nvPr/>
        </p:nvSpPr>
        <p:spPr>
          <a:xfrm>
            <a:off x="4373414" y="58497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93B6760-A775-4B5E-A739-16C03D8D8235}"/>
              </a:ext>
            </a:extLst>
          </p:cNvPr>
          <p:cNvSpPr txBox="1"/>
          <p:nvPr/>
        </p:nvSpPr>
        <p:spPr>
          <a:xfrm>
            <a:off x="5884263" y="58497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A655BF6-846D-4213-B908-D666A757456B}"/>
              </a:ext>
            </a:extLst>
          </p:cNvPr>
          <p:cNvSpPr txBox="1"/>
          <p:nvPr/>
        </p:nvSpPr>
        <p:spPr>
          <a:xfrm>
            <a:off x="7395112" y="58497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6BD5EBC-7905-4509-84FE-F611AFA1D4CD}"/>
              </a:ext>
            </a:extLst>
          </p:cNvPr>
          <p:cNvSpPr txBox="1"/>
          <p:nvPr/>
        </p:nvSpPr>
        <p:spPr>
          <a:xfrm>
            <a:off x="8905961" y="58497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9C84D6E-B6C6-4312-8DE4-99708F00D777}"/>
              </a:ext>
            </a:extLst>
          </p:cNvPr>
          <p:cNvSpPr txBox="1"/>
          <p:nvPr/>
        </p:nvSpPr>
        <p:spPr>
          <a:xfrm>
            <a:off x="10416811" y="58497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99108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11EC5A5-B29A-4531-87F6-E594CD06B4F9}"/>
              </a:ext>
            </a:extLst>
          </p:cNvPr>
          <p:cNvSpPr txBox="1"/>
          <p:nvPr/>
        </p:nvSpPr>
        <p:spPr>
          <a:xfrm>
            <a:off x="9379372" y="611764"/>
            <a:ext cx="25234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Las almas…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32B09EA2-DCA5-429C-B4F3-C66004009E78}"/>
              </a:ext>
            </a:extLst>
          </p:cNvPr>
          <p:cNvGrpSpPr/>
          <p:nvPr/>
        </p:nvGrpSpPr>
        <p:grpSpPr>
          <a:xfrm>
            <a:off x="4892224" y="1127748"/>
            <a:ext cx="2592098" cy="2301152"/>
            <a:chOff x="4252047" y="1799791"/>
            <a:chExt cx="3018193" cy="2676525"/>
          </a:xfrm>
        </p:grpSpPr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E0097834-143D-474C-B872-D6B32C4BCCF8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26" name="Picture 2" descr="Resultado de imagen para dios simbolo">
              <a:extLst>
                <a:ext uri="{FF2B5EF4-FFF2-40B4-BE49-F238E27FC236}">
                  <a16:creationId xmlns:a16="http://schemas.microsoft.com/office/drawing/2014/main" id="{B85FE4FF-194B-4741-9D57-B2F4059940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CuadroTexto 26">
            <a:extLst>
              <a:ext uri="{FF2B5EF4-FFF2-40B4-BE49-F238E27FC236}">
                <a16:creationId xmlns:a16="http://schemas.microsoft.com/office/drawing/2014/main" id="{8F21659D-29DC-4744-94E4-82B16C7B2F53}"/>
              </a:ext>
            </a:extLst>
          </p:cNvPr>
          <p:cNvSpPr txBox="1"/>
          <p:nvPr/>
        </p:nvSpPr>
        <p:spPr>
          <a:xfrm>
            <a:off x="375659" y="1563935"/>
            <a:ext cx="44268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 deseo de experimentarse a si mismo, dentro de si mismo… de sentir. La creación significaba poco sin la capacidad de sentirse a si misma….</a:t>
            </a:r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81E128D9-AFE7-4CF9-9353-0DD0E6AF7F46}"/>
              </a:ext>
            </a:extLst>
          </p:cNvPr>
          <p:cNvGrpSpPr/>
          <p:nvPr/>
        </p:nvGrpSpPr>
        <p:grpSpPr>
          <a:xfrm>
            <a:off x="4386173" y="3577818"/>
            <a:ext cx="484639" cy="438050"/>
            <a:chOff x="4252047" y="1799791"/>
            <a:chExt cx="3018193" cy="2676525"/>
          </a:xfrm>
        </p:grpSpPr>
        <p:sp>
          <p:nvSpPr>
            <p:cNvPr id="29" name="Elipse 28">
              <a:extLst>
                <a:ext uri="{FF2B5EF4-FFF2-40B4-BE49-F238E27FC236}">
                  <a16:creationId xmlns:a16="http://schemas.microsoft.com/office/drawing/2014/main" id="{02C7A692-8962-4D46-A33B-DAC86652C0D0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0" name="Picture 2" descr="Resultado de imagen para dios simbolo">
              <a:extLst>
                <a:ext uri="{FF2B5EF4-FFF2-40B4-BE49-F238E27FC236}">
                  <a16:creationId xmlns:a16="http://schemas.microsoft.com/office/drawing/2014/main" id="{72F59817-FD26-49D0-9E6A-6B30DF13D7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8581D4DA-399B-4C97-806F-DB9E6AC4DBC0}"/>
              </a:ext>
            </a:extLst>
          </p:cNvPr>
          <p:cNvGrpSpPr/>
          <p:nvPr/>
        </p:nvGrpSpPr>
        <p:grpSpPr>
          <a:xfrm>
            <a:off x="3520070" y="3310629"/>
            <a:ext cx="484639" cy="438050"/>
            <a:chOff x="4252047" y="1799791"/>
            <a:chExt cx="3018193" cy="2676525"/>
          </a:xfrm>
        </p:grpSpPr>
        <p:sp>
          <p:nvSpPr>
            <p:cNvPr id="32" name="Elipse 31">
              <a:extLst>
                <a:ext uri="{FF2B5EF4-FFF2-40B4-BE49-F238E27FC236}">
                  <a16:creationId xmlns:a16="http://schemas.microsoft.com/office/drawing/2014/main" id="{73775075-AEFD-4288-AD7A-C8A739085C50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3" name="Picture 2" descr="Resultado de imagen para dios simbolo">
              <a:extLst>
                <a:ext uri="{FF2B5EF4-FFF2-40B4-BE49-F238E27FC236}">
                  <a16:creationId xmlns:a16="http://schemas.microsoft.com/office/drawing/2014/main" id="{23C1DED4-F749-42FB-A962-BCC1FF708D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BE03F0D0-1683-4A97-9F6D-4341B85FC7B5}"/>
              </a:ext>
            </a:extLst>
          </p:cNvPr>
          <p:cNvGrpSpPr/>
          <p:nvPr/>
        </p:nvGrpSpPr>
        <p:grpSpPr>
          <a:xfrm>
            <a:off x="2781531" y="4430386"/>
            <a:ext cx="484639" cy="438050"/>
            <a:chOff x="4252047" y="1799791"/>
            <a:chExt cx="3018193" cy="2676525"/>
          </a:xfrm>
        </p:grpSpPr>
        <p:sp>
          <p:nvSpPr>
            <p:cNvPr id="35" name="Elipse 34">
              <a:extLst>
                <a:ext uri="{FF2B5EF4-FFF2-40B4-BE49-F238E27FC236}">
                  <a16:creationId xmlns:a16="http://schemas.microsoft.com/office/drawing/2014/main" id="{CE170D0D-4A96-4205-8048-EC7AD6414E81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6" name="Picture 2" descr="Resultado de imagen para dios simbolo">
              <a:extLst>
                <a:ext uri="{FF2B5EF4-FFF2-40B4-BE49-F238E27FC236}">
                  <a16:creationId xmlns:a16="http://schemas.microsoft.com/office/drawing/2014/main" id="{5F17B70D-8412-47F7-990A-D3D4A21F70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7" name="Grupo 36">
            <a:extLst>
              <a:ext uri="{FF2B5EF4-FFF2-40B4-BE49-F238E27FC236}">
                <a16:creationId xmlns:a16="http://schemas.microsoft.com/office/drawing/2014/main" id="{00DF9373-D045-4795-BB69-471160E2D21F}"/>
              </a:ext>
            </a:extLst>
          </p:cNvPr>
          <p:cNvGrpSpPr/>
          <p:nvPr/>
        </p:nvGrpSpPr>
        <p:grpSpPr>
          <a:xfrm>
            <a:off x="2985440" y="3777039"/>
            <a:ext cx="484639" cy="438050"/>
            <a:chOff x="4252047" y="1799791"/>
            <a:chExt cx="3018193" cy="2676525"/>
          </a:xfrm>
        </p:grpSpPr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758610D4-6A50-4C45-B6B6-E2487186A8CE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9" name="Picture 2" descr="Resultado de imagen para dios simbolo">
              <a:extLst>
                <a:ext uri="{FF2B5EF4-FFF2-40B4-BE49-F238E27FC236}">
                  <a16:creationId xmlns:a16="http://schemas.microsoft.com/office/drawing/2014/main" id="{0B3DA7A8-CD98-4673-BE2A-F073239D48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E6785F52-8AE5-44E0-8749-5CBDF94B225E}"/>
              </a:ext>
            </a:extLst>
          </p:cNvPr>
          <p:cNvGrpSpPr/>
          <p:nvPr/>
        </p:nvGrpSpPr>
        <p:grpSpPr>
          <a:xfrm>
            <a:off x="3649245" y="4157818"/>
            <a:ext cx="484639" cy="438050"/>
            <a:chOff x="4252047" y="1799791"/>
            <a:chExt cx="3018193" cy="2676525"/>
          </a:xfrm>
        </p:grpSpPr>
        <p:sp>
          <p:nvSpPr>
            <p:cNvPr id="41" name="Elipse 40">
              <a:extLst>
                <a:ext uri="{FF2B5EF4-FFF2-40B4-BE49-F238E27FC236}">
                  <a16:creationId xmlns:a16="http://schemas.microsoft.com/office/drawing/2014/main" id="{DD87A7A3-F982-436E-8C8E-A5A4E9DC0B16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2" name="Picture 2" descr="Resultado de imagen para dios simbolo">
              <a:extLst>
                <a:ext uri="{FF2B5EF4-FFF2-40B4-BE49-F238E27FC236}">
                  <a16:creationId xmlns:a16="http://schemas.microsoft.com/office/drawing/2014/main" id="{1DECDAAD-7FD0-4309-90DE-D85620E181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3" name="Grupo 42">
            <a:extLst>
              <a:ext uri="{FF2B5EF4-FFF2-40B4-BE49-F238E27FC236}">
                <a16:creationId xmlns:a16="http://schemas.microsoft.com/office/drawing/2014/main" id="{C4FF8DCA-9DB2-4858-BF23-311FFF3D2B41}"/>
              </a:ext>
            </a:extLst>
          </p:cNvPr>
          <p:cNvGrpSpPr/>
          <p:nvPr/>
        </p:nvGrpSpPr>
        <p:grpSpPr>
          <a:xfrm>
            <a:off x="2411647" y="3331376"/>
            <a:ext cx="484639" cy="438050"/>
            <a:chOff x="4252047" y="1799791"/>
            <a:chExt cx="3018193" cy="2676525"/>
          </a:xfrm>
        </p:grpSpPr>
        <p:sp>
          <p:nvSpPr>
            <p:cNvPr id="44" name="Elipse 43">
              <a:extLst>
                <a:ext uri="{FF2B5EF4-FFF2-40B4-BE49-F238E27FC236}">
                  <a16:creationId xmlns:a16="http://schemas.microsoft.com/office/drawing/2014/main" id="{A9C668DC-D1F6-4F15-93B2-96728C97D363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5" name="Picture 2" descr="Resultado de imagen para dios simbolo">
              <a:extLst>
                <a:ext uri="{FF2B5EF4-FFF2-40B4-BE49-F238E27FC236}">
                  <a16:creationId xmlns:a16="http://schemas.microsoft.com/office/drawing/2014/main" id="{8908D5D3-0E63-4B65-9803-52084EEA0B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6" name="Grupo 45">
            <a:extLst>
              <a:ext uri="{FF2B5EF4-FFF2-40B4-BE49-F238E27FC236}">
                <a16:creationId xmlns:a16="http://schemas.microsoft.com/office/drawing/2014/main" id="{F2821AA9-5A55-47DC-8708-B89826C4295E}"/>
              </a:ext>
            </a:extLst>
          </p:cNvPr>
          <p:cNvGrpSpPr/>
          <p:nvPr/>
        </p:nvGrpSpPr>
        <p:grpSpPr>
          <a:xfrm>
            <a:off x="2117726" y="4015868"/>
            <a:ext cx="484639" cy="438050"/>
            <a:chOff x="4252047" y="1799791"/>
            <a:chExt cx="3018193" cy="2676525"/>
          </a:xfrm>
        </p:grpSpPr>
        <p:sp>
          <p:nvSpPr>
            <p:cNvPr id="47" name="Elipse 46">
              <a:extLst>
                <a:ext uri="{FF2B5EF4-FFF2-40B4-BE49-F238E27FC236}">
                  <a16:creationId xmlns:a16="http://schemas.microsoft.com/office/drawing/2014/main" id="{A8724EA0-5078-4FC7-B2C8-812F7F42390A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8" name="Picture 2" descr="Resultado de imagen para dios simbolo">
              <a:extLst>
                <a:ext uri="{FF2B5EF4-FFF2-40B4-BE49-F238E27FC236}">
                  <a16:creationId xmlns:a16="http://schemas.microsoft.com/office/drawing/2014/main" id="{834321B4-A24A-4E12-BCD0-877B4D4BDD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9" name="Grupo 48">
            <a:extLst>
              <a:ext uri="{FF2B5EF4-FFF2-40B4-BE49-F238E27FC236}">
                <a16:creationId xmlns:a16="http://schemas.microsoft.com/office/drawing/2014/main" id="{D7EF8535-4057-42EB-ACA2-49599D7406FF}"/>
              </a:ext>
            </a:extLst>
          </p:cNvPr>
          <p:cNvGrpSpPr/>
          <p:nvPr/>
        </p:nvGrpSpPr>
        <p:grpSpPr>
          <a:xfrm>
            <a:off x="3210507" y="4358278"/>
            <a:ext cx="484639" cy="438050"/>
            <a:chOff x="4252047" y="1799791"/>
            <a:chExt cx="3018193" cy="2676525"/>
          </a:xfrm>
        </p:grpSpPr>
        <p:sp>
          <p:nvSpPr>
            <p:cNvPr id="50" name="Elipse 49">
              <a:extLst>
                <a:ext uri="{FF2B5EF4-FFF2-40B4-BE49-F238E27FC236}">
                  <a16:creationId xmlns:a16="http://schemas.microsoft.com/office/drawing/2014/main" id="{3EB4900C-68AE-4E43-92FB-FA7D99004D77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1" name="Picture 2" descr="Resultado de imagen para dios simbolo">
              <a:extLst>
                <a:ext uri="{FF2B5EF4-FFF2-40B4-BE49-F238E27FC236}">
                  <a16:creationId xmlns:a16="http://schemas.microsoft.com/office/drawing/2014/main" id="{DB09D34A-4741-4790-BC5B-7BCE1D2F0B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2" name="Grupo 51">
            <a:extLst>
              <a:ext uri="{FF2B5EF4-FFF2-40B4-BE49-F238E27FC236}">
                <a16:creationId xmlns:a16="http://schemas.microsoft.com/office/drawing/2014/main" id="{AA585127-B080-4EB0-A8FA-D8B4B18F27F1}"/>
              </a:ext>
            </a:extLst>
          </p:cNvPr>
          <p:cNvGrpSpPr/>
          <p:nvPr/>
        </p:nvGrpSpPr>
        <p:grpSpPr>
          <a:xfrm>
            <a:off x="2344404" y="4091089"/>
            <a:ext cx="484639" cy="438050"/>
            <a:chOff x="4252047" y="1799791"/>
            <a:chExt cx="3018193" cy="2676525"/>
          </a:xfrm>
        </p:grpSpPr>
        <p:sp>
          <p:nvSpPr>
            <p:cNvPr id="53" name="Elipse 52">
              <a:extLst>
                <a:ext uri="{FF2B5EF4-FFF2-40B4-BE49-F238E27FC236}">
                  <a16:creationId xmlns:a16="http://schemas.microsoft.com/office/drawing/2014/main" id="{E58FAEE7-A2FE-41B2-98D3-AFA01D5730E1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4" name="Picture 2" descr="Resultado de imagen para dios simbolo">
              <a:extLst>
                <a:ext uri="{FF2B5EF4-FFF2-40B4-BE49-F238E27FC236}">
                  <a16:creationId xmlns:a16="http://schemas.microsoft.com/office/drawing/2014/main" id="{BE07F5EA-D59A-4835-8A6E-84338AE331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Grupo 54">
            <a:extLst>
              <a:ext uri="{FF2B5EF4-FFF2-40B4-BE49-F238E27FC236}">
                <a16:creationId xmlns:a16="http://schemas.microsoft.com/office/drawing/2014/main" id="{2639E383-2B49-49A2-8F0A-F1476F2E67C9}"/>
              </a:ext>
            </a:extLst>
          </p:cNvPr>
          <p:cNvGrpSpPr/>
          <p:nvPr/>
        </p:nvGrpSpPr>
        <p:grpSpPr>
          <a:xfrm>
            <a:off x="1605865" y="5210846"/>
            <a:ext cx="484639" cy="438050"/>
            <a:chOff x="4252047" y="1799791"/>
            <a:chExt cx="3018193" cy="2676525"/>
          </a:xfrm>
        </p:grpSpPr>
        <p:sp>
          <p:nvSpPr>
            <p:cNvPr id="56" name="Elipse 55">
              <a:extLst>
                <a:ext uri="{FF2B5EF4-FFF2-40B4-BE49-F238E27FC236}">
                  <a16:creationId xmlns:a16="http://schemas.microsoft.com/office/drawing/2014/main" id="{22B3C6C0-6C29-4CC8-83EA-4D620A866150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7" name="Picture 2" descr="Resultado de imagen para dios simbolo">
              <a:extLst>
                <a:ext uri="{FF2B5EF4-FFF2-40B4-BE49-F238E27FC236}">
                  <a16:creationId xmlns:a16="http://schemas.microsoft.com/office/drawing/2014/main" id="{6D912C7C-741D-4BD5-B453-BC082081BB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Grupo 57">
            <a:extLst>
              <a:ext uri="{FF2B5EF4-FFF2-40B4-BE49-F238E27FC236}">
                <a16:creationId xmlns:a16="http://schemas.microsoft.com/office/drawing/2014/main" id="{41A0D590-29F5-4E45-9833-D950D9CE96DE}"/>
              </a:ext>
            </a:extLst>
          </p:cNvPr>
          <p:cNvGrpSpPr/>
          <p:nvPr/>
        </p:nvGrpSpPr>
        <p:grpSpPr>
          <a:xfrm>
            <a:off x="1809774" y="4557499"/>
            <a:ext cx="484639" cy="438050"/>
            <a:chOff x="4252047" y="1799791"/>
            <a:chExt cx="3018193" cy="2676525"/>
          </a:xfrm>
        </p:grpSpPr>
        <p:sp>
          <p:nvSpPr>
            <p:cNvPr id="59" name="Elipse 58">
              <a:extLst>
                <a:ext uri="{FF2B5EF4-FFF2-40B4-BE49-F238E27FC236}">
                  <a16:creationId xmlns:a16="http://schemas.microsoft.com/office/drawing/2014/main" id="{0F7461F1-AF0C-417F-9033-02976573737F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0" name="Picture 2" descr="Resultado de imagen para dios simbolo">
              <a:extLst>
                <a:ext uri="{FF2B5EF4-FFF2-40B4-BE49-F238E27FC236}">
                  <a16:creationId xmlns:a16="http://schemas.microsoft.com/office/drawing/2014/main" id="{67D47A0C-DB49-49DA-AA4C-3871742980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1" name="Grupo 60">
            <a:extLst>
              <a:ext uri="{FF2B5EF4-FFF2-40B4-BE49-F238E27FC236}">
                <a16:creationId xmlns:a16="http://schemas.microsoft.com/office/drawing/2014/main" id="{30839CE5-DF41-43C9-9D47-EE8432EC87E4}"/>
              </a:ext>
            </a:extLst>
          </p:cNvPr>
          <p:cNvGrpSpPr/>
          <p:nvPr/>
        </p:nvGrpSpPr>
        <p:grpSpPr>
          <a:xfrm>
            <a:off x="2473579" y="4938278"/>
            <a:ext cx="484639" cy="438050"/>
            <a:chOff x="4252047" y="1799791"/>
            <a:chExt cx="3018193" cy="2676525"/>
          </a:xfrm>
        </p:grpSpPr>
        <p:sp>
          <p:nvSpPr>
            <p:cNvPr id="62" name="Elipse 61">
              <a:extLst>
                <a:ext uri="{FF2B5EF4-FFF2-40B4-BE49-F238E27FC236}">
                  <a16:creationId xmlns:a16="http://schemas.microsoft.com/office/drawing/2014/main" id="{0076830E-3212-45C6-A0FF-7D5B228035B0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3" name="Picture 2" descr="Resultado de imagen para dios simbolo">
              <a:extLst>
                <a:ext uri="{FF2B5EF4-FFF2-40B4-BE49-F238E27FC236}">
                  <a16:creationId xmlns:a16="http://schemas.microsoft.com/office/drawing/2014/main" id="{A596A4B3-EB6C-454D-9E32-EE44099EFF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4" name="Grupo 63">
            <a:extLst>
              <a:ext uri="{FF2B5EF4-FFF2-40B4-BE49-F238E27FC236}">
                <a16:creationId xmlns:a16="http://schemas.microsoft.com/office/drawing/2014/main" id="{1D884528-5A44-45A1-B9B8-2AD576C7C496}"/>
              </a:ext>
            </a:extLst>
          </p:cNvPr>
          <p:cNvGrpSpPr/>
          <p:nvPr/>
        </p:nvGrpSpPr>
        <p:grpSpPr>
          <a:xfrm>
            <a:off x="1235981" y="4111836"/>
            <a:ext cx="484639" cy="438050"/>
            <a:chOff x="4252047" y="1799791"/>
            <a:chExt cx="3018193" cy="2676525"/>
          </a:xfrm>
        </p:grpSpPr>
        <p:sp>
          <p:nvSpPr>
            <p:cNvPr id="65" name="Elipse 64">
              <a:extLst>
                <a:ext uri="{FF2B5EF4-FFF2-40B4-BE49-F238E27FC236}">
                  <a16:creationId xmlns:a16="http://schemas.microsoft.com/office/drawing/2014/main" id="{6281642F-E360-4BC8-AFB5-27B965B3C692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6" name="Picture 2" descr="Resultado de imagen para dios simbolo">
              <a:extLst>
                <a:ext uri="{FF2B5EF4-FFF2-40B4-BE49-F238E27FC236}">
                  <a16:creationId xmlns:a16="http://schemas.microsoft.com/office/drawing/2014/main" id="{5186AB5E-3B99-416E-BD4F-32E21218E1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7" name="Grupo 66">
            <a:extLst>
              <a:ext uri="{FF2B5EF4-FFF2-40B4-BE49-F238E27FC236}">
                <a16:creationId xmlns:a16="http://schemas.microsoft.com/office/drawing/2014/main" id="{48BD367D-34B4-47B5-A9C7-07CCBF1304F0}"/>
              </a:ext>
            </a:extLst>
          </p:cNvPr>
          <p:cNvGrpSpPr/>
          <p:nvPr/>
        </p:nvGrpSpPr>
        <p:grpSpPr>
          <a:xfrm>
            <a:off x="942060" y="4796328"/>
            <a:ext cx="484639" cy="438050"/>
            <a:chOff x="4252047" y="1799791"/>
            <a:chExt cx="3018193" cy="2676525"/>
          </a:xfrm>
        </p:grpSpPr>
        <p:sp>
          <p:nvSpPr>
            <p:cNvPr id="68" name="Elipse 67">
              <a:extLst>
                <a:ext uri="{FF2B5EF4-FFF2-40B4-BE49-F238E27FC236}">
                  <a16:creationId xmlns:a16="http://schemas.microsoft.com/office/drawing/2014/main" id="{127D5EE7-4BF1-4ECC-8551-469210FFEFA1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9" name="Picture 2" descr="Resultado de imagen para dios simbolo">
              <a:extLst>
                <a:ext uri="{FF2B5EF4-FFF2-40B4-BE49-F238E27FC236}">
                  <a16:creationId xmlns:a16="http://schemas.microsoft.com/office/drawing/2014/main" id="{3426E656-5633-4BDE-8D4C-53FDF14A01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0" name="Grupo 69">
            <a:extLst>
              <a:ext uri="{FF2B5EF4-FFF2-40B4-BE49-F238E27FC236}">
                <a16:creationId xmlns:a16="http://schemas.microsoft.com/office/drawing/2014/main" id="{B5BF5388-B43F-4A30-AD01-D58F43513B96}"/>
              </a:ext>
            </a:extLst>
          </p:cNvPr>
          <p:cNvGrpSpPr/>
          <p:nvPr/>
        </p:nvGrpSpPr>
        <p:grpSpPr>
          <a:xfrm>
            <a:off x="3875927" y="3713291"/>
            <a:ext cx="484639" cy="438050"/>
            <a:chOff x="4252047" y="1799791"/>
            <a:chExt cx="3018193" cy="2676525"/>
          </a:xfrm>
        </p:grpSpPr>
        <p:sp>
          <p:nvSpPr>
            <p:cNvPr id="71" name="Elipse 70">
              <a:extLst>
                <a:ext uri="{FF2B5EF4-FFF2-40B4-BE49-F238E27FC236}">
                  <a16:creationId xmlns:a16="http://schemas.microsoft.com/office/drawing/2014/main" id="{58FDD5E6-3922-4F67-A27A-60D78AF15913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2" name="Picture 2" descr="Resultado de imagen para dios simbolo">
              <a:extLst>
                <a:ext uri="{FF2B5EF4-FFF2-40B4-BE49-F238E27FC236}">
                  <a16:creationId xmlns:a16="http://schemas.microsoft.com/office/drawing/2014/main" id="{A1EA22EB-7F1E-4955-A839-8D3A2E5AB5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3" name="Grupo 72">
            <a:extLst>
              <a:ext uri="{FF2B5EF4-FFF2-40B4-BE49-F238E27FC236}">
                <a16:creationId xmlns:a16="http://schemas.microsoft.com/office/drawing/2014/main" id="{7DA3F893-D0F1-4E7D-8A86-7FFA58DFC0CE}"/>
              </a:ext>
            </a:extLst>
          </p:cNvPr>
          <p:cNvGrpSpPr/>
          <p:nvPr/>
        </p:nvGrpSpPr>
        <p:grpSpPr>
          <a:xfrm>
            <a:off x="1973453" y="3586194"/>
            <a:ext cx="484639" cy="438050"/>
            <a:chOff x="4252047" y="1799791"/>
            <a:chExt cx="3018193" cy="2676525"/>
          </a:xfrm>
        </p:grpSpPr>
        <p:sp>
          <p:nvSpPr>
            <p:cNvPr id="74" name="Elipse 73">
              <a:extLst>
                <a:ext uri="{FF2B5EF4-FFF2-40B4-BE49-F238E27FC236}">
                  <a16:creationId xmlns:a16="http://schemas.microsoft.com/office/drawing/2014/main" id="{E89BE0AD-7C55-4C4D-85CE-902CB1AC936E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5" name="Picture 2" descr="Resultado de imagen para dios simbolo">
              <a:extLst>
                <a:ext uri="{FF2B5EF4-FFF2-40B4-BE49-F238E27FC236}">
                  <a16:creationId xmlns:a16="http://schemas.microsoft.com/office/drawing/2014/main" id="{DE1737B9-748E-482A-88E6-750C06E6F8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6" name="Grupo 75">
            <a:extLst>
              <a:ext uri="{FF2B5EF4-FFF2-40B4-BE49-F238E27FC236}">
                <a16:creationId xmlns:a16="http://schemas.microsoft.com/office/drawing/2014/main" id="{C460FB87-75A0-47A1-B88A-BCCF71B97A30}"/>
              </a:ext>
            </a:extLst>
          </p:cNvPr>
          <p:cNvGrpSpPr/>
          <p:nvPr/>
        </p:nvGrpSpPr>
        <p:grpSpPr>
          <a:xfrm>
            <a:off x="1399660" y="3140531"/>
            <a:ext cx="484639" cy="438050"/>
            <a:chOff x="4252047" y="1799791"/>
            <a:chExt cx="3018193" cy="2676525"/>
          </a:xfrm>
        </p:grpSpPr>
        <p:sp>
          <p:nvSpPr>
            <p:cNvPr id="77" name="Elipse 76">
              <a:extLst>
                <a:ext uri="{FF2B5EF4-FFF2-40B4-BE49-F238E27FC236}">
                  <a16:creationId xmlns:a16="http://schemas.microsoft.com/office/drawing/2014/main" id="{442BF36D-5A0D-4228-A14A-DB64F3328B00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8" name="Picture 2" descr="Resultado de imagen para dios simbolo">
              <a:extLst>
                <a:ext uri="{FF2B5EF4-FFF2-40B4-BE49-F238E27FC236}">
                  <a16:creationId xmlns:a16="http://schemas.microsoft.com/office/drawing/2014/main" id="{38B43CF0-533D-4F3E-A540-AF2FA3F6EE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9" name="Grupo 78">
            <a:extLst>
              <a:ext uri="{FF2B5EF4-FFF2-40B4-BE49-F238E27FC236}">
                <a16:creationId xmlns:a16="http://schemas.microsoft.com/office/drawing/2014/main" id="{B232DCD2-2424-40A6-8457-1A82228F7D0B}"/>
              </a:ext>
            </a:extLst>
          </p:cNvPr>
          <p:cNvGrpSpPr/>
          <p:nvPr/>
        </p:nvGrpSpPr>
        <p:grpSpPr>
          <a:xfrm>
            <a:off x="3023850" y="5305554"/>
            <a:ext cx="484639" cy="438050"/>
            <a:chOff x="4252047" y="1799791"/>
            <a:chExt cx="3018193" cy="2676525"/>
          </a:xfrm>
        </p:grpSpPr>
        <p:sp>
          <p:nvSpPr>
            <p:cNvPr id="80" name="Elipse 79">
              <a:extLst>
                <a:ext uri="{FF2B5EF4-FFF2-40B4-BE49-F238E27FC236}">
                  <a16:creationId xmlns:a16="http://schemas.microsoft.com/office/drawing/2014/main" id="{F861AAF3-B84A-45CD-AF14-4770A2C1C532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1" name="Picture 2" descr="Resultado de imagen para dios simbolo">
              <a:extLst>
                <a:ext uri="{FF2B5EF4-FFF2-40B4-BE49-F238E27FC236}">
                  <a16:creationId xmlns:a16="http://schemas.microsoft.com/office/drawing/2014/main" id="{ECE56FC9-CB6C-4763-968E-D6582F4255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2" name="Grupo 81">
            <a:extLst>
              <a:ext uri="{FF2B5EF4-FFF2-40B4-BE49-F238E27FC236}">
                <a16:creationId xmlns:a16="http://schemas.microsoft.com/office/drawing/2014/main" id="{FB31CE30-5D78-4CF2-AD81-25C7DF9E5D9E}"/>
              </a:ext>
            </a:extLst>
          </p:cNvPr>
          <p:cNvGrpSpPr/>
          <p:nvPr/>
        </p:nvGrpSpPr>
        <p:grpSpPr>
          <a:xfrm>
            <a:off x="3227759" y="4652207"/>
            <a:ext cx="484639" cy="438050"/>
            <a:chOff x="4252047" y="1799791"/>
            <a:chExt cx="3018193" cy="2676525"/>
          </a:xfrm>
        </p:grpSpPr>
        <p:sp>
          <p:nvSpPr>
            <p:cNvPr id="83" name="Elipse 82">
              <a:extLst>
                <a:ext uri="{FF2B5EF4-FFF2-40B4-BE49-F238E27FC236}">
                  <a16:creationId xmlns:a16="http://schemas.microsoft.com/office/drawing/2014/main" id="{6A1E70EA-83F7-4C16-8C13-B7E5CC538CBA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4" name="Picture 2" descr="Resultado de imagen para dios simbolo">
              <a:extLst>
                <a:ext uri="{FF2B5EF4-FFF2-40B4-BE49-F238E27FC236}">
                  <a16:creationId xmlns:a16="http://schemas.microsoft.com/office/drawing/2014/main" id="{7719D929-FF2C-457D-B8BF-4488D3AE20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5" name="Grupo 84">
            <a:extLst>
              <a:ext uri="{FF2B5EF4-FFF2-40B4-BE49-F238E27FC236}">
                <a16:creationId xmlns:a16="http://schemas.microsoft.com/office/drawing/2014/main" id="{E81FC1D8-D166-458C-BE42-3D26B51F6A35}"/>
              </a:ext>
            </a:extLst>
          </p:cNvPr>
          <p:cNvGrpSpPr/>
          <p:nvPr/>
        </p:nvGrpSpPr>
        <p:grpSpPr>
          <a:xfrm>
            <a:off x="2653966" y="4206544"/>
            <a:ext cx="484639" cy="438050"/>
            <a:chOff x="4252047" y="1799791"/>
            <a:chExt cx="3018193" cy="2676525"/>
          </a:xfrm>
        </p:grpSpPr>
        <p:sp>
          <p:nvSpPr>
            <p:cNvPr id="86" name="Elipse 85">
              <a:extLst>
                <a:ext uri="{FF2B5EF4-FFF2-40B4-BE49-F238E27FC236}">
                  <a16:creationId xmlns:a16="http://schemas.microsoft.com/office/drawing/2014/main" id="{705F0ADB-FCFE-484D-8F95-54EE09E4E1EE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7" name="Picture 2" descr="Resultado de imagen para dios simbolo">
              <a:extLst>
                <a:ext uri="{FF2B5EF4-FFF2-40B4-BE49-F238E27FC236}">
                  <a16:creationId xmlns:a16="http://schemas.microsoft.com/office/drawing/2014/main" id="{20355338-3166-415F-A0FE-474AF6EF80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8" name="Grupo 87">
            <a:extLst>
              <a:ext uri="{FF2B5EF4-FFF2-40B4-BE49-F238E27FC236}">
                <a16:creationId xmlns:a16="http://schemas.microsoft.com/office/drawing/2014/main" id="{0ECD2DE7-F260-4444-B2AF-6739DEDFEDF0}"/>
              </a:ext>
            </a:extLst>
          </p:cNvPr>
          <p:cNvGrpSpPr/>
          <p:nvPr/>
        </p:nvGrpSpPr>
        <p:grpSpPr>
          <a:xfrm>
            <a:off x="2360045" y="4891036"/>
            <a:ext cx="484639" cy="438050"/>
            <a:chOff x="4252047" y="1799791"/>
            <a:chExt cx="3018193" cy="2676525"/>
          </a:xfrm>
        </p:grpSpPr>
        <p:sp>
          <p:nvSpPr>
            <p:cNvPr id="89" name="Elipse 88">
              <a:extLst>
                <a:ext uri="{FF2B5EF4-FFF2-40B4-BE49-F238E27FC236}">
                  <a16:creationId xmlns:a16="http://schemas.microsoft.com/office/drawing/2014/main" id="{A31850EF-817A-4122-85BC-11122D318BF9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0" name="Picture 2" descr="Resultado de imagen para dios simbolo">
              <a:extLst>
                <a:ext uri="{FF2B5EF4-FFF2-40B4-BE49-F238E27FC236}">
                  <a16:creationId xmlns:a16="http://schemas.microsoft.com/office/drawing/2014/main" id="{DB183BFC-159D-4498-B7C6-B32001248D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1" name="Grupo 90">
            <a:extLst>
              <a:ext uri="{FF2B5EF4-FFF2-40B4-BE49-F238E27FC236}">
                <a16:creationId xmlns:a16="http://schemas.microsoft.com/office/drawing/2014/main" id="{CED59A02-39A4-4E32-BE96-2BC603F8C381}"/>
              </a:ext>
            </a:extLst>
          </p:cNvPr>
          <p:cNvGrpSpPr/>
          <p:nvPr/>
        </p:nvGrpSpPr>
        <p:grpSpPr>
          <a:xfrm>
            <a:off x="2586723" y="4966257"/>
            <a:ext cx="484639" cy="438050"/>
            <a:chOff x="4252047" y="1799791"/>
            <a:chExt cx="3018193" cy="2676525"/>
          </a:xfrm>
        </p:grpSpPr>
        <p:sp>
          <p:nvSpPr>
            <p:cNvPr id="92" name="Elipse 91">
              <a:extLst>
                <a:ext uri="{FF2B5EF4-FFF2-40B4-BE49-F238E27FC236}">
                  <a16:creationId xmlns:a16="http://schemas.microsoft.com/office/drawing/2014/main" id="{B2C90A60-B04F-4E1D-98B9-BC315D3BF771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3" name="Picture 2" descr="Resultado de imagen para dios simbolo">
              <a:extLst>
                <a:ext uri="{FF2B5EF4-FFF2-40B4-BE49-F238E27FC236}">
                  <a16:creationId xmlns:a16="http://schemas.microsoft.com/office/drawing/2014/main" id="{8987FD26-774D-4674-A9CC-858D91AE48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4" name="Grupo 93">
            <a:extLst>
              <a:ext uri="{FF2B5EF4-FFF2-40B4-BE49-F238E27FC236}">
                <a16:creationId xmlns:a16="http://schemas.microsoft.com/office/drawing/2014/main" id="{BE787A50-CE83-4CDF-9025-49963D3A120B}"/>
              </a:ext>
            </a:extLst>
          </p:cNvPr>
          <p:cNvGrpSpPr/>
          <p:nvPr/>
        </p:nvGrpSpPr>
        <p:grpSpPr>
          <a:xfrm>
            <a:off x="1848184" y="5944561"/>
            <a:ext cx="484639" cy="438050"/>
            <a:chOff x="4252047" y="1799791"/>
            <a:chExt cx="3018193" cy="2676525"/>
          </a:xfrm>
        </p:grpSpPr>
        <p:sp>
          <p:nvSpPr>
            <p:cNvPr id="95" name="Elipse 94">
              <a:extLst>
                <a:ext uri="{FF2B5EF4-FFF2-40B4-BE49-F238E27FC236}">
                  <a16:creationId xmlns:a16="http://schemas.microsoft.com/office/drawing/2014/main" id="{C9EE3643-BFE2-40DB-A4A6-15CDC570B541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6" name="Picture 2" descr="Resultado de imagen para dios simbolo">
              <a:extLst>
                <a:ext uri="{FF2B5EF4-FFF2-40B4-BE49-F238E27FC236}">
                  <a16:creationId xmlns:a16="http://schemas.microsoft.com/office/drawing/2014/main" id="{4AEC7EDB-8C7B-494A-90B3-2512841D7D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7" name="Grupo 96">
            <a:extLst>
              <a:ext uri="{FF2B5EF4-FFF2-40B4-BE49-F238E27FC236}">
                <a16:creationId xmlns:a16="http://schemas.microsoft.com/office/drawing/2014/main" id="{AA0ED1FE-6614-42A8-9584-989E548C73A3}"/>
              </a:ext>
            </a:extLst>
          </p:cNvPr>
          <p:cNvGrpSpPr/>
          <p:nvPr/>
        </p:nvGrpSpPr>
        <p:grpSpPr>
          <a:xfrm>
            <a:off x="2052093" y="5432667"/>
            <a:ext cx="484639" cy="438050"/>
            <a:chOff x="4252047" y="1799791"/>
            <a:chExt cx="3018193" cy="2676525"/>
          </a:xfrm>
        </p:grpSpPr>
        <p:sp>
          <p:nvSpPr>
            <p:cNvPr id="98" name="Elipse 97">
              <a:extLst>
                <a:ext uri="{FF2B5EF4-FFF2-40B4-BE49-F238E27FC236}">
                  <a16:creationId xmlns:a16="http://schemas.microsoft.com/office/drawing/2014/main" id="{BEB5EE77-D1E4-4153-947F-033AEFA827F3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9" name="Picture 2" descr="Resultado de imagen para dios simbolo">
              <a:extLst>
                <a:ext uri="{FF2B5EF4-FFF2-40B4-BE49-F238E27FC236}">
                  <a16:creationId xmlns:a16="http://schemas.microsoft.com/office/drawing/2014/main" id="{A91D952E-1965-4462-AFDE-30FECDB4C0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0" name="Grupo 99">
            <a:extLst>
              <a:ext uri="{FF2B5EF4-FFF2-40B4-BE49-F238E27FC236}">
                <a16:creationId xmlns:a16="http://schemas.microsoft.com/office/drawing/2014/main" id="{92C04B2E-3D83-4A7A-8144-1472B5300AA4}"/>
              </a:ext>
            </a:extLst>
          </p:cNvPr>
          <p:cNvGrpSpPr/>
          <p:nvPr/>
        </p:nvGrpSpPr>
        <p:grpSpPr>
          <a:xfrm>
            <a:off x="2715898" y="5813446"/>
            <a:ext cx="484639" cy="438050"/>
            <a:chOff x="4252047" y="1799791"/>
            <a:chExt cx="3018193" cy="2676525"/>
          </a:xfrm>
        </p:grpSpPr>
        <p:sp>
          <p:nvSpPr>
            <p:cNvPr id="101" name="Elipse 100">
              <a:extLst>
                <a:ext uri="{FF2B5EF4-FFF2-40B4-BE49-F238E27FC236}">
                  <a16:creationId xmlns:a16="http://schemas.microsoft.com/office/drawing/2014/main" id="{4C82EB0C-66E8-4646-B609-C3DB5A0BD83D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2" name="Picture 2" descr="Resultado de imagen para dios simbolo">
              <a:extLst>
                <a:ext uri="{FF2B5EF4-FFF2-40B4-BE49-F238E27FC236}">
                  <a16:creationId xmlns:a16="http://schemas.microsoft.com/office/drawing/2014/main" id="{5B7184D2-A7D9-4D91-B927-2318D1DC72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3" name="Grupo 102">
            <a:extLst>
              <a:ext uri="{FF2B5EF4-FFF2-40B4-BE49-F238E27FC236}">
                <a16:creationId xmlns:a16="http://schemas.microsoft.com/office/drawing/2014/main" id="{782106FD-DC61-4C0A-B877-CD12BBAE4D0E}"/>
              </a:ext>
            </a:extLst>
          </p:cNvPr>
          <p:cNvGrpSpPr/>
          <p:nvPr/>
        </p:nvGrpSpPr>
        <p:grpSpPr>
          <a:xfrm>
            <a:off x="1478300" y="4987004"/>
            <a:ext cx="484639" cy="438050"/>
            <a:chOff x="4252047" y="1799791"/>
            <a:chExt cx="3018193" cy="2676525"/>
          </a:xfrm>
        </p:grpSpPr>
        <p:sp>
          <p:nvSpPr>
            <p:cNvPr id="104" name="Elipse 103">
              <a:extLst>
                <a:ext uri="{FF2B5EF4-FFF2-40B4-BE49-F238E27FC236}">
                  <a16:creationId xmlns:a16="http://schemas.microsoft.com/office/drawing/2014/main" id="{D1A1DA5E-1761-4048-B89B-3A1D1D07B0BB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5" name="Picture 2" descr="Resultado de imagen para dios simbolo">
              <a:extLst>
                <a:ext uri="{FF2B5EF4-FFF2-40B4-BE49-F238E27FC236}">
                  <a16:creationId xmlns:a16="http://schemas.microsoft.com/office/drawing/2014/main" id="{6AF87127-D9BF-4689-876F-3FB2F61E50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6" name="Grupo 105">
            <a:extLst>
              <a:ext uri="{FF2B5EF4-FFF2-40B4-BE49-F238E27FC236}">
                <a16:creationId xmlns:a16="http://schemas.microsoft.com/office/drawing/2014/main" id="{718A3F75-63C1-474C-97F4-B3BBD5FB9159}"/>
              </a:ext>
            </a:extLst>
          </p:cNvPr>
          <p:cNvGrpSpPr/>
          <p:nvPr/>
        </p:nvGrpSpPr>
        <p:grpSpPr>
          <a:xfrm>
            <a:off x="1184379" y="5671496"/>
            <a:ext cx="484639" cy="438050"/>
            <a:chOff x="4252047" y="1799791"/>
            <a:chExt cx="3018193" cy="2676525"/>
          </a:xfrm>
        </p:grpSpPr>
        <p:sp>
          <p:nvSpPr>
            <p:cNvPr id="107" name="Elipse 106">
              <a:extLst>
                <a:ext uri="{FF2B5EF4-FFF2-40B4-BE49-F238E27FC236}">
                  <a16:creationId xmlns:a16="http://schemas.microsoft.com/office/drawing/2014/main" id="{FE5BA917-E29B-40BA-9DEF-CF00A55D3F10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8" name="Picture 2" descr="Resultado de imagen para dios simbolo">
              <a:extLst>
                <a:ext uri="{FF2B5EF4-FFF2-40B4-BE49-F238E27FC236}">
                  <a16:creationId xmlns:a16="http://schemas.microsoft.com/office/drawing/2014/main" id="{45D9DFB5-8DEA-4E9D-BB71-A8551B0F44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9" name="Grupo 108">
            <a:extLst>
              <a:ext uri="{FF2B5EF4-FFF2-40B4-BE49-F238E27FC236}">
                <a16:creationId xmlns:a16="http://schemas.microsoft.com/office/drawing/2014/main" id="{E4C67DFB-3D0A-4C25-94EA-FFE941FF8541}"/>
              </a:ext>
            </a:extLst>
          </p:cNvPr>
          <p:cNvGrpSpPr/>
          <p:nvPr/>
        </p:nvGrpSpPr>
        <p:grpSpPr>
          <a:xfrm>
            <a:off x="2215772" y="4461362"/>
            <a:ext cx="484639" cy="438050"/>
            <a:chOff x="4252047" y="1799791"/>
            <a:chExt cx="3018193" cy="2676525"/>
          </a:xfrm>
        </p:grpSpPr>
        <p:sp>
          <p:nvSpPr>
            <p:cNvPr id="110" name="Elipse 109">
              <a:extLst>
                <a:ext uri="{FF2B5EF4-FFF2-40B4-BE49-F238E27FC236}">
                  <a16:creationId xmlns:a16="http://schemas.microsoft.com/office/drawing/2014/main" id="{2D297B14-8BB2-4691-9FC5-D7622ABF4C5D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1" name="Picture 2" descr="Resultado de imagen para dios simbolo">
              <a:extLst>
                <a:ext uri="{FF2B5EF4-FFF2-40B4-BE49-F238E27FC236}">
                  <a16:creationId xmlns:a16="http://schemas.microsoft.com/office/drawing/2014/main" id="{DCBCAC92-43F3-4070-917B-DF40ADA659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2" name="Grupo 111">
            <a:extLst>
              <a:ext uri="{FF2B5EF4-FFF2-40B4-BE49-F238E27FC236}">
                <a16:creationId xmlns:a16="http://schemas.microsoft.com/office/drawing/2014/main" id="{4098BB6D-D914-4662-90DE-C2656513E638}"/>
              </a:ext>
            </a:extLst>
          </p:cNvPr>
          <p:cNvGrpSpPr/>
          <p:nvPr/>
        </p:nvGrpSpPr>
        <p:grpSpPr>
          <a:xfrm>
            <a:off x="1641979" y="4015699"/>
            <a:ext cx="484639" cy="438050"/>
            <a:chOff x="4252047" y="1799791"/>
            <a:chExt cx="3018193" cy="2676525"/>
          </a:xfrm>
        </p:grpSpPr>
        <p:sp>
          <p:nvSpPr>
            <p:cNvPr id="113" name="Elipse 112">
              <a:extLst>
                <a:ext uri="{FF2B5EF4-FFF2-40B4-BE49-F238E27FC236}">
                  <a16:creationId xmlns:a16="http://schemas.microsoft.com/office/drawing/2014/main" id="{438D4686-6B8D-4598-8B79-FC5547881D78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4" name="Picture 2" descr="Resultado de imagen para dios simbolo">
              <a:extLst>
                <a:ext uri="{FF2B5EF4-FFF2-40B4-BE49-F238E27FC236}">
                  <a16:creationId xmlns:a16="http://schemas.microsoft.com/office/drawing/2014/main" id="{05A14257-E52C-44BE-B3B1-9B7BACBFDE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5" name="CuadroTexto 114">
            <a:extLst>
              <a:ext uri="{FF2B5EF4-FFF2-40B4-BE49-F238E27FC236}">
                <a16:creationId xmlns:a16="http://schemas.microsoft.com/office/drawing/2014/main" id="{2B186848-482D-4BE2-9ABC-646665AE9481}"/>
              </a:ext>
            </a:extLst>
          </p:cNvPr>
          <p:cNvSpPr txBox="1"/>
          <p:nvPr/>
        </p:nvSpPr>
        <p:spPr>
          <a:xfrm>
            <a:off x="4279094" y="5323236"/>
            <a:ext cx="12057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SOUL</a:t>
            </a:r>
          </a:p>
        </p:txBody>
      </p:sp>
      <p:sp>
        <p:nvSpPr>
          <p:cNvPr id="116" name="CuadroTexto 115">
            <a:extLst>
              <a:ext uri="{FF2B5EF4-FFF2-40B4-BE49-F238E27FC236}">
                <a16:creationId xmlns:a16="http://schemas.microsoft.com/office/drawing/2014/main" id="{0C8C9B6B-7787-451C-B334-BD826E4C1A0A}"/>
              </a:ext>
            </a:extLst>
          </p:cNvPr>
          <p:cNvSpPr txBox="1"/>
          <p:nvPr/>
        </p:nvSpPr>
        <p:spPr>
          <a:xfrm>
            <a:off x="5618624" y="4655409"/>
            <a:ext cx="1577676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</a:t>
            </a:r>
            <a:r>
              <a:rPr lang="en-US" dirty="0"/>
              <a:t>ingular</a:t>
            </a:r>
            <a:endParaRPr lang="en-US" sz="2800" dirty="0"/>
          </a:p>
          <a:p>
            <a:r>
              <a:rPr lang="en-US" sz="3200" dirty="0"/>
              <a:t>O</a:t>
            </a:r>
            <a:r>
              <a:rPr lang="en-US" dirty="0"/>
              <a:t>utflow</a:t>
            </a:r>
            <a:r>
              <a:rPr lang="en-US" sz="3200" dirty="0"/>
              <a:t> </a:t>
            </a:r>
            <a:r>
              <a:rPr lang="en-US" dirty="0"/>
              <a:t>of</a:t>
            </a:r>
            <a:endParaRPr lang="en-US" sz="3200" dirty="0"/>
          </a:p>
          <a:p>
            <a:r>
              <a:rPr lang="en-US" sz="3200" dirty="0"/>
              <a:t>U</a:t>
            </a:r>
            <a:r>
              <a:rPr lang="en-US" dirty="0"/>
              <a:t>niversal</a:t>
            </a:r>
            <a:endParaRPr lang="en-US" sz="3200" dirty="0"/>
          </a:p>
          <a:p>
            <a:r>
              <a:rPr lang="en-US" sz="3200" dirty="0"/>
              <a:t>L</a:t>
            </a:r>
            <a:r>
              <a:rPr lang="en-US" dirty="0"/>
              <a:t>ffe</a:t>
            </a:r>
            <a:endParaRPr lang="en-US" sz="3200" dirty="0"/>
          </a:p>
        </p:txBody>
      </p:sp>
      <p:sp>
        <p:nvSpPr>
          <p:cNvPr id="117" name="CuadroTexto 116">
            <a:extLst>
              <a:ext uri="{FF2B5EF4-FFF2-40B4-BE49-F238E27FC236}">
                <a16:creationId xmlns:a16="http://schemas.microsoft.com/office/drawing/2014/main" id="{9E3A9C2A-1547-403A-A4E8-FD21FA2D8CE8}"/>
              </a:ext>
            </a:extLst>
          </p:cNvPr>
          <p:cNvSpPr txBox="1"/>
          <p:nvPr/>
        </p:nvSpPr>
        <p:spPr>
          <a:xfrm>
            <a:off x="257578" y="3420904"/>
            <a:ext cx="1175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VIDA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34125E17-BD2C-4523-9F5B-F2FFC94E8E16}"/>
              </a:ext>
            </a:extLst>
          </p:cNvPr>
          <p:cNvGrpSpPr/>
          <p:nvPr/>
        </p:nvGrpSpPr>
        <p:grpSpPr>
          <a:xfrm>
            <a:off x="7340809" y="3619250"/>
            <a:ext cx="1595983" cy="1509378"/>
            <a:chOff x="7942051" y="2982350"/>
            <a:chExt cx="1952636" cy="1955928"/>
          </a:xfrm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5A0E0C1F-4D70-4276-99B6-E2DDE8C60185}"/>
                </a:ext>
              </a:extLst>
            </p:cNvPr>
            <p:cNvSpPr/>
            <p:nvPr/>
          </p:nvSpPr>
          <p:spPr>
            <a:xfrm>
              <a:off x="7942051" y="2982350"/>
              <a:ext cx="1952636" cy="19559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194" name="Picture 2" descr="Resultado de imagen para yin yang">
              <a:extLst>
                <a:ext uri="{FF2B5EF4-FFF2-40B4-BE49-F238E27FC236}">
                  <a16:creationId xmlns:a16="http://schemas.microsoft.com/office/drawing/2014/main" id="{016E5098-32C5-441D-8294-3306879DB7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65869" y="3007814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9" name="CuadroTexto 118">
            <a:extLst>
              <a:ext uri="{FF2B5EF4-FFF2-40B4-BE49-F238E27FC236}">
                <a16:creationId xmlns:a16="http://schemas.microsoft.com/office/drawing/2014/main" id="{85B980A8-1251-4708-A3D0-6C92642DBE4F}"/>
              </a:ext>
            </a:extLst>
          </p:cNvPr>
          <p:cNvSpPr txBox="1"/>
          <p:nvPr/>
        </p:nvSpPr>
        <p:spPr>
          <a:xfrm>
            <a:off x="9102526" y="3872998"/>
            <a:ext cx="299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Polaridad, Movimiento …Creación</a:t>
            </a: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E09C77AE-052F-45E4-9584-50D75CD89924}"/>
              </a:ext>
            </a:extLst>
          </p:cNvPr>
          <p:cNvSpPr/>
          <p:nvPr/>
        </p:nvSpPr>
        <p:spPr>
          <a:xfrm>
            <a:off x="5671296" y="3862469"/>
            <a:ext cx="953189" cy="705239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0" name="Grupo 119">
            <a:extLst>
              <a:ext uri="{FF2B5EF4-FFF2-40B4-BE49-F238E27FC236}">
                <a16:creationId xmlns:a16="http://schemas.microsoft.com/office/drawing/2014/main" id="{F7B68B59-ABC8-4075-A869-DBC951F51FAC}"/>
              </a:ext>
            </a:extLst>
          </p:cNvPr>
          <p:cNvGrpSpPr/>
          <p:nvPr/>
        </p:nvGrpSpPr>
        <p:grpSpPr>
          <a:xfrm>
            <a:off x="3631992" y="4796328"/>
            <a:ext cx="484639" cy="438050"/>
            <a:chOff x="4252047" y="1799791"/>
            <a:chExt cx="3018193" cy="2676525"/>
          </a:xfrm>
        </p:grpSpPr>
        <p:sp>
          <p:nvSpPr>
            <p:cNvPr id="121" name="Elipse 120">
              <a:extLst>
                <a:ext uri="{FF2B5EF4-FFF2-40B4-BE49-F238E27FC236}">
                  <a16:creationId xmlns:a16="http://schemas.microsoft.com/office/drawing/2014/main" id="{9343CD2C-DF15-4F25-A9B8-FAC737EE13E7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2" name="Picture 2" descr="Resultado de imagen para dios simbolo">
              <a:extLst>
                <a:ext uri="{FF2B5EF4-FFF2-40B4-BE49-F238E27FC236}">
                  <a16:creationId xmlns:a16="http://schemas.microsoft.com/office/drawing/2014/main" id="{BB3F0C2D-2335-41A6-B027-F3289B4CC3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3" name="Grupo 122">
            <a:extLst>
              <a:ext uri="{FF2B5EF4-FFF2-40B4-BE49-F238E27FC236}">
                <a16:creationId xmlns:a16="http://schemas.microsoft.com/office/drawing/2014/main" id="{8D8B96AD-89F8-43C2-BD31-4B90EDAC8D47}"/>
              </a:ext>
            </a:extLst>
          </p:cNvPr>
          <p:cNvGrpSpPr/>
          <p:nvPr/>
        </p:nvGrpSpPr>
        <p:grpSpPr>
          <a:xfrm>
            <a:off x="3445335" y="5743604"/>
            <a:ext cx="484639" cy="438050"/>
            <a:chOff x="4252047" y="1799791"/>
            <a:chExt cx="3018193" cy="2676525"/>
          </a:xfrm>
        </p:grpSpPr>
        <p:sp>
          <p:nvSpPr>
            <p:cNvPr id="124" name="Elipse 123">
              <a:extLst>
                <a:ext uri="{FF2B5EF4-FFF2-40B4-BE49-F238E27FC236}">
                  <a16:creationId xmlns:a16="http://schemas.microsoft.com/office/drawing/2014/main" id="{0528FE6C-06D1-467C-94EF-1908C84CBB98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5" name="Picture 2" descr="Resultado de imagen para dios simbolo">
              <a:extLst>
                <a:ext uri="{FF2B5EF4-FFF2-40B4-BE49-F238E27FC236}">
                  <a16:creationId xmlns:a16="http://schemas.microsoft.com/office/drawing/2014/main" id="{55A8C652-24E6-46BF-924A-42D621D487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6" name="Grupo 125">
            <a:extLst>
              <a:ext uri="{FF2B5EF4-FFF2-40B4-BE49-F238E27FC236}">
                <a16:creationId xmlns:a16="http://schemas.microsoft.com/office/drawing/2014/main" id="{623B9383-4741-4E0B-9C14-7B867184BB82}"/>
              </a:ext>
            </a:extLst>
          </p:cNvPr>
          <p:cNvGrpSpPr/>
          <p:nvPr/>
        </p:nvGrpSpPr>
        <p:grpSpPr>
          <a:xfrm>
            <a:off x="3649244" y="5090257"/>
            <a:ext cx="484639" cy="438050"/>
            <a:chOff x="4252047" y="1799791"/>
            <a:chExt cx="3018193" cy="2676525"/>
          </a:xfrm>
        </p:grpSpPr>
        <p:sp>
          <p:nvSpPr>
            <p:cNvPr id="127" name="Elipse 126">
              <a:extLst>
                <a:ext uri="{FF2B5EF4-FFF2-40B4-BE49-F238E27FC236}">
                  <a16:creationId xmlns:a16="http://schemas.microsoft.com/office/drawing/2014/main" id="{32033663-842C-42EB-8227-C49283708119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8" name="Picture 2" descr="Resultado de imagen para dios simbolo">
              <a:extLst>
                <a:ext uri="{FF2B5EF4-FFF2-40B4-BE49-F238E27FC236}">
                  <a16:creationId xmlns:a16="http://schemas.microsoft.com/office/drawing/2014/main" id="{BA6EA9F6-B68C-465B-BA6B-D4C30B75CB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B7899DE3-EAAE-40D8-92C4-583E7C709BEC}"/>
              </a:ext>
            </a:extLst>
          </p:cNvPr>
          <p:cNvGrpSpPr/>
          <p:nvPr/>
        </p:nvGrpSpPr>
        <p:grpSpPr>
          <a:xfrm>
            <a:off x="7962460" y="4796328"/>
            <a:ext cx="2992779" cy="1710159"/>
            <a:chOff x="8204779" y="4683876"/>
            <a:chExt cx="2992779" cy="1710159"/>
          </a:xfrm>
        </p:grpSpPr>
        <p:pic>
          <p:nvPicPr>
            <p:cNvPr id="8196" name="Picture 4" descr="Resultado de imagen para crossroads">
              <a:extLst>
                <a:ext uri="{FF2B5EF4-FFF2-40B4-BE49-F238E27FC236}">
                  <a16:creationId xmlns:a16="http://schemas.microsoft.com/office/drawing/2014/main" id="{D2D3B603-ABCE-4C90-A04F-020D4FD2C1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4779" y="4683876"/>
              <a:ext cx="2992779" cy="17101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3ED06405-5CA4-477D-9FD5-596FD35EF99E}"/>
                </a:ext>
              </a:extLst>
            </p:cNvPr>
            <p:cNvSpPr/>
            <p:nvPr/>
          </p:nvSpPr>
          <p:spPr>
            <a:xfrm>
              <a:off x="9653115" y="4899412"/>
              <a:ext cx="178839" cy="70779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" name="Rectángulo 130">
              <a:extLst>
                <a:ext uri="{FF2B5EF4-FFF2-40B4-BE49-F238E27FC236}">
                  <a16:creationId xmlns:a16="http://schemas.microsoft.com/office/drawing/2014/main" id="{2B4D3A9E-7550-4FAD-9730-A44890BA25AF}"/>
                </a:ext>
              </a:extLst>
            </p:cNvPr>
            <p:cNvSpPr/>
            <p:nvPr/>
          </p:nvSpPr>
          <p:spPr>
            <a:xfrm>
              <a:off x="9577520" y="5425054"/>
              <a:ext cx="308631" cy="1560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31499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116" grpId="0"/>
      <p:bldP spid="117" grpId="0"/>
      <p:bldP spid="119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11EC5A5-B29A-4531-87F6-E594CD06B4F9}"/>
              </a:ext>
            </a:extLst>
          </p:cNvPr>
          <p:cNvSpPr txBox="1"/>
          <p:nvPr/>
        </p:nvSpPr>
        <p:spPr>
          <a:xfrm>
            <a:off x="8894006" y="556828"/>
            <a:ext cx="29193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Los mundos…</a:t>
            </a:r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8581D4DA-399B-4C97-806F-DB9E6AC4DBC0}"/>
              </a:ext>
            </a:extLst>
          </p:cNvPr>
          <p:cNvGrpSpPr/>
          <p:nvPr/>
        </p:nvGrpSpPr>
        <p:grpSpPr>
          <a:xfrm>
            <a:off x="3520070" y="3310629"/>
            <a:ext cx="484639" cy="438050"/>
            <a:chOff x="4252047" y="1799791"/>
            <a:chExt cx="3018193" cy="2676525"/>
          </a:xfrm>
        </p:grpSpPr>
        <p:sp>
          <p:nvSpPr>
            <p:cNvPr id="32" name="Elipse 31">
              <a:extLst>
                <a:ext uri="{FF2B5EF4-FFF2-40B4-BE49-F238E27FC236}">
                  <a16:creationId xmlns:a16="http://schemas.microsoft.com/office/drawing/2014/main" id="{73775075-AEFD-4288-AD7A-C8A739085C50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3" name="Picture 2" descr="Resultado de imagen para dios simbolo">
              <a:extLst>
                <a:ext uri="{FF2B5EF4-FFF2-40B4-BE49-F238E27FC236}">
                  <a16:creationId xmlns:a16="http://schemas.microsoft.com/office/drawing/2014/main" id="{23C1DED4-F749-42FB-A962-BCC1FF708D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BE03F0D0-1683-4A97-9F6D-4341B85FC7B5}"/>
              </a:ext>
            </a:extLst>
          </p:cNvPr>
          <p:cNvGrpSpPr/>
          <p:nvPr/>
        </p:nvGrpSpPr>
        <p:grpSpPr>
          <a:xfrm>
            <a:off x="2781531" y="4430386"/>
            <a:ext cx="484639" cy="438050"/>
            <a:chOff x="4252047" y="1799791"/>
            <a:chExt cx="3018193" cy="2676525"/>
          </a:xfrm>
        </p:grpSpPr>
        <p:sp>
          <p:nvSpPr>
            <p:cNvPr id="35" name="Elipse 34">
              <a:extLst>
                <a:ext uri="{FF2B5EF4-FFF2-40B4-BE49-F238E27FC236}">
                  <a16:creationId xmlns:a16="http://schemas.microsoft.com/office/drawing/2014/main" id="{CE170D0D-4A96-4205-8048-EC7AD6414E81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6" name="Picture 2" descr="Resultado de imagen para dios simbolo">
              <a:extLst>
                <a:ext uri="{FF2B5EF4-FFF2-40B4-BE49-F238E27FC236}">
                  <a16:creationId xmlns:a16="http://schemas.microsoft.com/office/drawing/2014/main" id="{5F17B70D-8412-47F7-990A-D3D4A21F70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7" name="Grupo 36">
            <a:extLst>
              <a:ext uri="{FF2B5EF4-FFF2-40B4-BE49-F238E27FC236}">
                <a16:creationId xmlns:a16="http://schemas.microsoft.com/office/drawing/2014/main" id="{00DF9373-D045-4795-BB69-471160E2D21F}"/>
              </a:ext>
            </a:extLst>
          </p:cNvPr>
          <p:cNvGrpSpPr/>
          <p:nvPr/>
        </p:nvGrpSpPr>
        <p:grpSpPr>
          <a:xfrm>
            <a:off x="2985440" y="3777039"/>
            <a:ext cx="484639" cy="438050"/>
            <a:chOff x="4252047" y="1799791"/>
            <a:chExt cx="3018193" cy="2676525"/>
          </a:xfrm>
        </p:grpSpPr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758610D4-6A50-4C45-B6B6-E2487186A8CE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9" name="Picture 2" descr="Resultado de imagen para dios simbolo">
              <a:extLst>
                <a:ext uri="{FF2B5EF4-FFF2-40B4-BE49-F238E27FC236}">
                  <a16:creationId xmlns:a16="http://schemas.microsoft.com/office/drawing/2014/main" id="{0B3DA7A8-CD98-4673-BE2A-F073239D48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E6785F52-8AE5-44E0-8749-5CBDF94B225E}"/>
              </a:ext>
            </a:extLst>
          </p:cNvPr>
          <p:cNvGrpSpPr/>
          <p:nvPr/>
        </p:nvGrpSpPr>
        <p:grpSpPr>
          <a:xfrm>
            <a:off x="3649245" y="4157818"/>
            <a:ext cx="484639" cy="438050"/>
            <a:chOff x="4252047" y="1799791"/>
            <a:chExt cx="3018193" cy="2676525"/>
          </a:xfrm>
        </p:grpSpPr>
        <p:sp>
          <p:nvSpPr>
            <p:cNvPr id="41" name="Elipse 40">
              <a:extLst>
                <a:ext uri="{FF2B5EF4-FFF2-40B4-BE49-F238E27FC236}">
                  <a16:creationId xmlns:a16="http://schemas.microsoft.com/office/drawing/2014/main" id="{DD87A7A3-F982-436E-8C8E-A5A4E9DC0B16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2" name="Picture 2" descr="Resultado de imagen para dios simbolo">
              <a:extLst>
                <a:ext uri="{FF2B5EF4-FFF2-40B4-BE49-F238E27FC236}">
                  <a16:creationId xmlns:a16="http://schemas.microsoft.com/office/drawing/2014/main" id="{1DECDAAD-7FD0-4309-90DE-D85620E181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3" name="Grupo 42">
            <a:extLst>
              <a:ext uri="{FF2B5EF4-FFF2-40B4-BE49-F238E27FC236}">
                <a16:creationId xmlns:a16="http://schemas.microsoft.com/office/drawing/2014/main" id="{C4FF8DCA-9DB2-4858-BF23-311FFF3D2B41}"/>
              </a:ext>
            </a:extLst>
          </p:cNvPr>
          <p:cNvGrpSpPr/>
          <p:nvPr/>
        </p:nvGrpSpPr>
        <p:grpSpPr>
          <a:xfrm>
            <a:off x="2411647" y="3331376"/>
            <a:ext cx="484639" cy="438050"/>
            <a:chOff x="4252047" y="1799791"/>
            <a:chExt cx="3018193" cy="2676525"/>
          </a:xfrm>
        </p:grpSpPr>
        <p:sp>
          <p:nvSpPr>
            <p:cNvPr id="44" name="Elipse 43">
              <a:extLst>
                <a:ext uri="{FF2B5EF4-FFF2-40B4-BE49-F238E27FC236}">
                  <a16:creationId xmlns:a16="http://schemas.microsoft.com/office/drawing/2014/main" id="{A9C668DC-D1F6-4F15-93B2-96728C97D363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5" name="Picture 2" descr="Resultado de imagen para dios simbolo">
              <a:extLst>
                <a:ext uri="{FF2B5EF4-FFF2-40B4-BE49-F238E27FC236}">
                  <a16:creationId xmlns:a16="http://schemas.microsoft.com/office/drawing/2014/main" id="{8908D5D3-0E63-4B65-9803-52084EEA0B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6" name="Grupo 45">
            <a:extLst>
              <a:ext uri="{FF2B5EF4-FFF2-40B4-BE49-F238E27FC236}">
                <a16:creationId xmlns:a16="http://schemas.microsoft.com/office/drawing/2014/main" id="{F2821AA9-5A55-47DC-8708-B89826C4295E}"/>
              </a:ext>
            </a:extLst>
          </p:cNvPr>
          <p:cNvGrpSpPr/>
          <p:nvPr/>
        </p:nvGrpSpPr>
        <p:grpSpPr>
          <a:xfrm>
            <a:off x="2117726" y="4015868"/>
            <a:ext cx="484639" cy="438050"/>
            <a:chOff x="4252047" y="1799791"/>
            <a:chExt cx="3018193" cy="2676525"/>
          </a:xfrm>
        </p:grpSpPr>
        <p:sp>
          <p:nvSpPr>
            <p:cNvPr id="47" name="Elipse 46">
              <a:extLst>
                <a:ext uri="{FF2B5EF4-FFF2-40B4-BE49-F238E27FC236}">
                  <a16:creationId xmlns:a16="http://schemas.microsoft.com/office/drawing/2014/main" id="{A8724EA0-5078-4FC7-B2C8-812F7F42390A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8" name="Picture 2" descr="Resultado de imagen para dios simbolo">
              <a:extLst>
                <a:ext uri="{FF2B5EF4-FFF2-40B4-BE49-F238E27FC236}">
                  <a16:creationId xmlns:a16="http://schemas.microsoft.com/office/drawing/2014/main" id="{834321B4-A24A-4E12-BCD0-877B4D4BDD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9" name="Grupo 48">
            <a:extLst>
              <a:ext uri="{FF2B5EF4-FFF2-40B4-BE49-F238E27FC236}">
                <a16:creationId xmlns:a16="http://schemas.microsoft.com/office/drawing/2014/main" id="{D7EF8535-4057-42EB-ACA2-49599D7406FF}"/>
              </a:ext>
            </a:extLst>
          </p:cNvPr>
          <p:cNvGrpSpPr/>
          <p:nvPr/>
        </p:nvGrpSpPr>
        <p:grpSpPr>
          <a:xfrm>
            <a:off x="3210507" y="4358278"/>
            <a:ext cx="484639" cy="438050"/>
            <a:chOff x="4252047" y="1799791"/>
            <a:chExt cx="3018193" cy="2676525"/>
          </a:xfrm>
        </p:grpSpPr>
        <p:sp>
          <p:nvSpPr>
            <p:cNvPr id="50" name="Elipse 49">
              <a:extLst>
                <a:ext uri="{FF2B5EF4-FFF2-40B4-BE49-F238E27FC236}">
                  <a16:creationId xmlns:a16="http://schemas.microsoft.com/office/drawing/2014/main" id="{3EB4900C-68AE-4E43-92FB-FA7D99004D77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1" name="Picture 2" descr="Resultado de imagen para dios simbolo">
              <a:extLst>
                <a:ext uri="{FF2B5EF4-FFF2-40B4-BE49-F238E27FC236}">
                  <a16:creationId xmlns:a16="http://schemas.microsoft.com/office/drawing/2014/main" id="{DB09D34A-4741-4790-BC5B-7BCE1D2F0B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2" name="Grupo 51">
            <a:extLst>
              <a:ext uri="{FF2B5EF4-FFF2-40B4-BE49-F238E27FC236}">
                <a16:creationId xmlns:a16="http://schemas.microsoft.com/office/drawing/2014/main" id="{AA585127-B080-4EB0-A8FA-D8B4B18F27F1}"/>
              </a:ext>
            </a:extLst>
          </p:cNvPr>
          <p:cNvGrpSpPr/>
          <p:nvPr/>
        </p:nvGrpSpPr>
        <p:grpSpPr>
          <a:xfrm>
            <a:off x="2344404" y="4091089"/>
            <a:ext cx="484639" cy="438050"/>
            <a:chOff x="4252047" y="1799791"/>
            <a:chExt cx="3018193" cy="2676525"/>
          </a:xfrm>
        </p:grpSpPr>
        <p:sp>
          <p:nvSpPr>
            <p:cNvPr id="53" name="Elipse 52">
              <a:extLst>
                <a:ext uri="{FF2B5EF4-FFF2-40B4-BE49-F238E27FC236}">
                  <a16:creationId xmlns:a16="http://schemas.microsoft.com/office/drawing/2014/main" id="{E58FAEE7-A2FE-41B2-98D3-AFA01D5730E1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4" name="Picture 2" descr="Resultado de imagen para dios simbolo">
              <a:extLst>
                <a:ext uri="{FF2B5EF4-FFF2-40B4-BE49-F238E27FC236}">
                  <a16:creationId xmlns:a16="http://schemas.microsoft.com/office/drawing/2014/main" id="{BE07F5EA-D59A-4835-8A6E-84338AE331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Grupo 54">
            <a:extLst>
              <a:ext uri="{FF2B5EF4-FFF2-40B4-BE49-F238E27FC236}">
                <a16:creationId xmlns:a16="http://schemas.microsoft.com/office/drawing/2014/main" id="{2639E383-2B49-49A2-8F0A-F1476F2E67C9}"/>
              </a:ext>
            </a:extLst>
          </p:cNvPr>
          <p:cNvGrpSpPr/>
          <p:nvPr/>
        </p:nvGrpSpPr>
        <p:grpSpPr>
          <a:xfrm>
            <a:off x="1605865" y="5210846"/>
            <a:ext cx="484639" cy="438050"/>
            <a:chOff x="4252047" y="1799791"/>
            <a:chExt cx="3018193" cy="2676525"/>
          </a:xfrm>
        </p:grpSpPr>
        <p:sp>
          <p:nvSpPr>
            <p:cNvPr id="56" name="Elipse 55">
              <a:extLst>
                <a:ext uri="{FF2B5EF4-FFF2-40B4-BE49-F238E27FC236}">
                  <a16:creationId xmlns:a16="http://schemas.microsoft.com/office/drawing/2014/main" id="{22B3C6C0-6C29-4CC8-83EA-4D620A866150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7" name="Picture 2" descr="Resultado de imagen para dios simbolo">
              <a:extLst>
                <a:ext uri="{FF2B5EF4-FFF2-40B4-BE49-F238E27FC236}">
                  <a16:creationId xmlns:a16="http://schemas.microsoft.com/office/drawing/2014/main" id="{6D912C7C-741D-4BD5-B453-BC082081BB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Grupo 57">
            <a:extLst>
              <a:ext uri="{FF2B5EF4-FFF2-40B4-BE49-F238E27FC236}">
                <a16:creationId xmlns:a16="http://schemas.microsoft.com/office/drawing/2014/main" id="{41A0D590-29F5-4E45-9833-D950D9CE96DE}"/>
              </a:ext>
            </a:extLst>
          </p:cNvPr>
          <p:cNvGrpSpPr/>
          <p:nvPr/>
        </p:nvGrpSpPr>
        <p:grpSpPr>
          <a:xfrm>
            <a:off x="1809774" y="4557499"/>
            <a:ext cx="484639" cy="438050"/>
            <a:chOff x="4252047" y="1799791"/>
            <a:chExt cx="3018193" cy="2676525"/>
          </a:xfrm>
        </p:grpSpPr>
        <p:sp>
          <p:nvSpPr>
            <p:cNvPr id="59" name="Elipse 58">
              <a:extLst>
                <a:ext uri="{FF2B5EF4-FFF2-40B4-BE49-F238E27FC236}">
                  <a16:creationId xmlns:a16="http://schemas.microsoft.com/office/drawing/2014/main" id="{0F7461F1-AF0C-417F-9033-02976573737F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0" name="Picture 2" descr="Resultado de imagen para dios simbolo">
              <a:extLst>
                <a:ext uri="{FF2B5EF4-FFF2-40B4-BE49-F238E27FC236}">
                  <a16:creationId xmlns:a16="http://schemas.microsoft.com/office/drawing/2014/main" id="{67D47A0C-DB49-49DA-AA4C-3871742980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1" name="Grupo 60">
            <a:extLst>
              <a:ext uri="{FF2B5EF4-FFF2-40B4-BE49-F238E27FC236}">
                <a16:creationId xmlns:a16="http://schemas.microsoft.com/office/drawing/2014/main" id="{30839CE5-DF41-43C9-9D47-EE8432EC87E4}"/>
              </a:ext>
            </a:extLst>
          </p:cNvPr>
          <p:cNvGrpSpPr/>
          <p:nvPr/>
        </p:nvGrpSpPr>
        <p:grpSpPr>
          <a:xfrm>
            <a:off x="2473579" y="4938278"/>
            <a:ext cx="484639" cy="438050"/>
            <a:chOff x="4252047" y="1799791"/>
            <a:chExt cx="3018193" cy="2676525"/>
          </a:xfrm>
        </p:grpSpPr>
        <p:sp>
          <p:nvSpPr>
            <p:cNvPr id="62" name="Elipse 61">
              <a:extLst>
                <a:ext uri="{FF2B5EF4-FFF2-40B4-BE49-F238E27FC236}">
                  <a16:creationId xmlns:a16="http://schemas.microsoft.com/office/drawing/2014/main" id="{0076830E-3212-45C6-A0FF-7D5B228035B0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3" name="Picture 2" descr="Resultado de imagen para dios simbolo">
              <a:extLst>
                <a:ext uri="{FF2B5EF4-FFF2-40B4-BE49-F238E27FC236}">
                  <a16:creationId xmlns:a16="http://schemas.microsoft.com/office/drawing/2014/main" id="{A596A4B3-EB6C-454D-9E32-EE44099EFF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4" name="Grupo 63">
            <a:extLst>
              <a:ext uri="{FF2B5EF4-FFF2-40B4-BE49-F238E27FC236}">
                <a16:creationId xmlns:a16="http://schemas.microsoft.com/office/drawing/2014/main" id="{1D884528-5A44-45A1-B9B8-2AD576C7C496}"/>
              </a:ext>
            </a:extLst>
          </p:cNvPr>
          <p:cNvGrpSpPr/>
          <p:nvPr/>
        </p:nvGrpSpPr>
        <p:grpSpPr>
          <a:xfrm>
            <a:off x="1235981" y="4111836"/>
            <a:ext cx="484639" cy="438050"/>
            <a:chOff x="4252047" y="1799791"/>
            <a:chExt cx="3018193" cy="2676525"/>
          </a:xfrm>
        </p:grpSpPr>
        <p:sp>
          <p:nvSpPr>
            <p:cNvPr id="65" name="Elipse 64">
              <a:extLst>
                <a:ext uri="{FF2B5EF4-FFF2-40B4-BE49-F238E27FC236}">
                  <a16:creationId xmlns:a16="http://schemas.microsoft.com/office/drawing/2014/main" id="{6281642F-E360-4BC8-AFB5-27B965B3C692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6" name="Picture 2" descr="Resultado de imagen para dios simbolo">
              <a:extLst>
                <a:ext uri="{FF2B5EF4-FFF2-40B4-BE49-F238E27FC236}">
                  <a16:creationId xmlns:a16="http://schemas.microsoft.com/office/drawing/2014/main" id="{5186AB5E-3B99-416E-BD4F-32E21218E1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7" name="Grupo 66">
            <a:extLst>
              <a:ext uri="{FF2B5EF4-FFF2-40B4-BE49-F238E27FC236}">
                <a16:creationId xmlns:a16="http://schemas.microsoft.com/office/drawing/2014/main" id="{48BD367D-34B4-47B5-A9C7-07CCBF1304F0}"/>
              </a:ext>
            </a:extLst>
          </p:cNvPr>
          <p:cNvGrpSpPr/>
          <p:nvPr/>
        </p:nvGrpSpPr>
        <p:grpSpPr>
          <a:xfrm>
            <a:off x="942060" y="4796328"/>
            <a:ext cx="484639" cy="438050"/>
            <a:chOff x="4252047" y="1799791"/>
            <a:chExt cx="3018193" cy="2676525"/>
          </a:xfrm>
        </p:grpSpPr>
        <p:sp>
          <p:nvSpPr>
            <p:cNvPr id="68" name="Elipse 67">
              <a:extLst>
                <a:ext uri="{FF2B5EF4-FFF2-40B4-BE49-F238E27FC236}">
                  <a16:creationId xmlns:a16="http://schemas.microsoft.com/office/drawing/2014/main" id="{127D5EE7-4BF1-4ECC-8551-469210FFEFA1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9" name="Picture 2" descr="Resultado de imagen para dios simbolo">
              <a:extLst>
                <a:ext uri="{FF2B5EF4-FFF2-40B4-BE49-F238E27FC236}">
                  <a16:creationId xmlns:a16="http://schemas.microsoft.com/office/drawing/2014/main" id="{3426E656-5633-4BDE-8D4C-53FDF14A01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0" name="Grupo 69">
            <a:extLst>
              <a:ext uri="{FF2B5EF4-FFF2-40B4-BE49-F238E27FC236}">
                <a16:creationId xmlns:a16="http://schemas.microsoft.com/office/drawing/2014/main" id="{B5BF5388-B43F-4A30-AD01-D58F43513B96}"/>
              </a:ext>
            </a:extLst>
          </p:cNvPr>
          <p:cNvGrpSpPr/>
          <p:nvPr/>
        </p:nvGrpSpPr>
        <p:grpSpPr>
          <a:xfrm>
            <a:off x="3875927" y="3713291"/>
            <a:ext cx="484639" cy="438050"/>
            <a:chOff x="4252047" y="1799791"/>
            <a:chExt cx="3018193" cy="2676525"/>
          </a:xfrm>
        </p:grpSpPr>
        <p:sp>
          <p:nvSpPr>
            <p:cNvPr id="71" name="Elipse 70">
              <a:extLst>
                <a:ext uri="{FF2B5EF4-FFF2-40B4-BE49-F238E27FC236}">
                  <a16:creationId xmlns:a16="http://schemas.microsoft.com/office/drawing/2014/main" id="{58FDD5E6-3922-4F67-A27A-60D78AF15913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2" name="Picture 2" descr="Resultado de imagen para dios simbolo">
              <a:extLst>
                <a:ext uri="{FF2B5EF4-FFF2-40B4-BE49-F238E27FC236}">
                  <a16:creationId xmlns:a16="http://schemas.microsoft.com/office/drawing/2014/main" id="{A1EA22EB-7F1E-4955-A839-8D3A2E5AB5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3" name="Grupo 72">
            <a:extLst>
              <a:ext uri="{FF2B5EF4-FFF2-40B4-BE49-F238E27FC236}">
                <a16:creationId xmlns:a16="http://schemas.microsoft.com/office/drawing/2014/main" id="{7DA3F893-D0F1-4E7D-8A86-7FFA58DFC0CE}"/>
              </a:ext>
            </a:extLst>
          </p:cNvPr>
          <p:cNvGrpSpPr/>
          <p:nvPr/>
        </p:nvGrpSpPr>
        <p:grpSpPr>
          <a:xfrm>
            <a:off x="1973453" y="3586194"/>
            <a:ext cx="484639" cy="438050"/>
            <a:chOff x="4252047" y="1799791"/>
            <a:chExt cx="3018193" cy="2676525"/>
          </a:xfrm>
        </p:grpSpPr>
        <p:sp>
          <p:nvSpPr>
            <p:cNvPr id="74" name="Elipse 73">
              <a:extLst>
                <a:ext uri="{FF2B5EF4-FFF2-40B4-BE49-F238E27FC236}">
                  <a16:creationId xmlns:a16="http://schemas.microsoft.com/office/drawing/2014/main" id="{E89BE0AD-7C55-4C4D-85CE-902CB1AC936E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5" name="Picture 2" descr="Resultado de imagen para dios simbolo">
              <a:extLst>
                <a:ext uri="{FF2B5EF4-FFF2-40B4-BE49-F238E27FC236}">
                  <a16:creationId xmlns:a16="http://schemas.microsoft.com/office/drawing/2014/main" id="{DE1737B9-748E-482A-88E6-750C06E6F8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6" name="Grupo 75">
            <a:extLst>
              <a:ext uri="{FF2B5EF4-FFF2-40B4-BE49-F238E27FC236}">
                <a16:creationId xmlns:a16="http://schemas.microsoft.com/office/drawing/2014/main" id="{C460FB87-75A0-47A1-B88A-BCCF71B97A30}"/>
              </a:ext>
            </a:extLst>
          </p:cNvPr>
          <p:cNvGrpSpPr/>
          <p:nvPr/>
        </p:nvGrpSpPr>
        <p:grpSpPr>
          <a:xfrm>
            <a:off x="1399660" y="3140531"/>
            <a:ext cx="484639" cy="438050"/>
            <a:chOff x="4252047" y="1799791"/>
            <a:chExt cx="3018193" cy="2676525"/>
          </a:xfrm>
        </p:grpSpPr>
        <p:sp>
          <p:nvSpPr>
            <p:cNvPr id="77" name="Elipse 76">
              <a:extLst>
                <a:ext uri="{FF2B5EF4-FFF2-40B4-BE49-F238E27FC236}">
                  <a16:creationId xmlns:a16="http://schemas.microsoft.com/office/drawing/2014/main" id="{442BF36D-5A0D-4228-A14A-DB64F3328B00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8" name="Picture 2" descr="Resultado de imagen para dios simbolo">
              <a:extLst>
                <a:ext uri="{FF2B5EF4-FFF2-40B4-BE49-F238E27FC236}">
                  <a16:creationId xmlns:a16="http://schemas.microsoft.com/office/drawing/2014/main" id="{38B43CF0-533D-4F3E-A540-AF2FA3F6EE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9" name="Grupo 78">
            <a:extLst>
              <a:ext uri="{FF2B5EF4-FFF2-40B4-BE49-F238E27FC236}">
                <a16:creationId xmlns:a16="http://schemas.microsoft.com/office/drawing/2014/main" id="{B232DCD2-2424-40A6-8457-1A82228F7D0B}"/>
              </a:ext>
            </a:extLst>
          </p:cNvPr>
          <p:cNvGrpSpPr/>
          <p:nvPr/>
        </p:nvGrpSpPr>
        <p:grpSpPr>
          <a:xfrm>
            <a:off x="3023850" y="5305554"/>
            <a:ext cx="484639" cy="438050"/>
            <a:chOff x="4252047" y="1799791"/>
            <a:chExt cx="3018193" cy="2676525"/>
          </a:xfrm>
        </p:grpSpPr>
        <p:sp>
          <p:nvSpPr>
            <p:cNvPr id="80" name="Elipse 79">
              <a:extLst>
                <a:ext uri="{FF2B5EF4-FFF2-40B4-BE49-F238E27FC236}">
                  <a16:creationId xmlns:a16="http://schemas.microsoft.com/office/drawing/2014/main" id="{F861AAF3-B84A-45CD-AF14-4770A2C1C532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1" name="Picture 2" descr="Resultado de imagen para dios simbolo">
              <a:extLst>
                <a:ext uri="{FF2B5EF4-FFF2-40B4-BE49-F238E27FC236}">
                  <a16:creationId xmlns:a16="http://schemas.microsoft.com/office/drawing/2014/main" id="{ECE56FC9-CB6C-4763-968E-D6582F4255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2" name="Grupo 81">
            <a:extLst>
              <a:ext uri="{FF2B5EF4-FFF2-40B4-BE49-F238E27FC236}">
                <a16:creationId xmlns:a16="http://schemas.microsoft.com/office/drawing/2014/main" id="{FB31CE30-5D78-4CF2-AD81-25C7DF9E5D9E}"/>
              </a:ext>
            </a:extLst>
          </p:cNvPr>
          <p:cNvGrpSpPr/>
          <p:nvPr/>
        </p:nvGrpSpPr>
        <p:grpSpPr>
          <a:xfrm>
            <a:off x="3227759" y="4652207"/>
            <a:ext cx="484639" cy="438050"/>
            <a:chOff x="4252047" y="1799791"/>
            <a:chExt cx="3018193" cy="2676525"/>
          </a:xfrm>
        </p:grpSpPr>
        <p:sp>
          <p:nvSpPr>
            <p:cNvPr id="83" name="Elipse 82">
              <a:extLst>
                <a:ext uri="{FF2B5EF4-FFF2-40B4-BE49-F238E27FC236}">
                  <a16:creationId xmlns:a16="http://schemas.microsoft.com/office/drawing/2014/main" id="{6A1E70EA-83F7-4C16-8C13-B7E5CC538CBA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4" name="Picture 2" descr="Resultado de imagen para dios simbolo">
              <a:extLst>
                <a:ext uri="{FF2B5EF4-FFF2-40B4-BE49-F238E27FC236}">
                  <a16:creationId xmlns:a16="http://schemas.microsoft.com/office/drawing/2014/main" id="{7719D929-FF2C-457D-B8BF-4488D3AE20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5" name="Grupo 84">
            <a:extLst>
              <a:ext uri="{FF2B5EF4-FFF2-40B4-BE49-F238E27FC236}">
                <a16:creationId xmlns:a16="http://schemas.microsoft.com/office/drawing/2014/main" id="{E81FC1D8-D166-458C-BE42-3D26B51F6A35}"/>
              </a:ext>
            </a:extLst>
          </p:cNvPr>
          <p:cNvGrpSpPr/>
          <p:nvPr/>
        </p:nvGrpSpPr>
        <p:grpSpPr>
          <a:xfrm>
            <a:off x="2653966" y="4206544"/>
            <a:ext cx="484639" cy="438050"/>
            <a:chOff x="4252047" y="1799791"/>
            <a:chExt cx="3018193" cy="2676525"/>
          </a:xfrm>
        </p:grpSpPr>
        <p:sp>
          <p:nvSpPr>
            <p:cNvPr id="86" name="Elipse 85">
              <a:extLst>
                <a:ext uri="{FF2B5EF4-FFF2-40B4-BE49-F238E27FC236}">
                  <a16:creationId xmlns:a16="http://schemas.microsoft.com/office/drawing/2014/main" id="{705F0ADB-FCFE-484D-8F95-54EE09E4E1EE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7" name="Picture 2" descr="Resultado de imagen para dios simbolo">
              <a:extLst>
                <a:ext uri="{FF2B5EF4-FFF2-40B4-BE49-F238E27FC236}">
                  <a16:creationId xmlns:a16="http://schemas.microsoft.com/office/drawing/2014/main" id="{20355338-3166-415F-A0FE-474AF6EF80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8" name="Grupo 87">
            <a:extLst>
              <a:ext uri="{FF2B5EF4-FFF2-40B4-BE49-F238E27FC236}">
                <a16:creationId xmlns:a16="http://schemas.microsoft.com/office/drawing/2014/main" id="{0ECD2DE7-F260-4444-B2AF-6739DEDFEDF0}"/>
              </a:ext>
            </a:extLst>
          </p:cNvPr>
          <p:cNvGrpSpPr/>
          <p:nvPr/>
        </p:nvGrpSpPr>
        <p:grpSpPr>
          <a:xfrm>
            <a:off x="2360045" y="4891036"/>
            <a:ext cx="484639" cy="438050"/>
            <a:chOff x="4252047" y="1799791"/>
            <a:chExt cx="3018193" cy="2676525"/>
          </a:xfrm>
        </p:grpSpPr>
        <p:sp>
          <p:nvSpPr>
            <p:cNvPr id="89" name="Elipse 88">
              <a:extLst>
                <a:ext uri="{FF2B5EF4-FFF2-40B4-BE49-F238E27FC236}">
                  <a16:creationId xmlns:a16="http://schemas.microsoft.com/office/drawing/2014/main" id="{A31850EF-817A-4122-85BC-11122D318BF9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0" name="Picture 2" descr="Resultado de imagen para dios simbolo">
              <a:extLst>
                <a:ext uri="{FF2B5EF4-FFF2-40B4-BE49-F238E27FC236}">
                  <a16:creationId xmlns:a16="http://schemas.microsoft.com/office/drawing/2014/main" id="{DB183BFC-159D-4498-B7C6-B32001248D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1" name="Grupo 90">
            <a:extLst>
              <a:ext uri="{FF2B5EF4-FFF2-40B4-BE49-F238E27FC236}">
                <a16:creationId xmlns:a16="http://schemas.microsoft.com/office/drawing/2014/main" id="{CED59A02-39A4-4E32-BE96-2BC603F8C381}"/>
              </a:ext>
            </a:extLst>
          </p:cNvPr>
          <p:cNvGrpSpPr/>
          <p:nvPr/>
        </p:nvGrpSpPr>
        <p:grpSpPr>
          <a:xfrm>
            <a:off x="2586723" y="4966257"/>
            <a:ext cx="484639" cy="438050"/>
            <a:chOff x="4252047" y="1799791"/>
            <a:chExt cx="3018193" cy="2676525"/>
          </a:xfrm>
        </p:grpSpPr>
        <p:sp>
          <p:nvSpPr>
            <p:cNvPr id="92" name="Elipse 91">
              <a:extLst>
                <a:ext uri="{FF2B5EF4-FFF2-40B4-BE49-F238E27FC236}">
                  <a16:creationId xmlns:a16="http://schemas.microsoft.com/office/drawing/2014/main" id="{B2C90A60-B04F-4E1D-98B9-BC315D3BF771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3" name="Picture 2" descr="Resultado de imagen para dios simbolo">
              <a:extLst>
                <a:ext uri="{FF2B5EF4-FFF2-40B4-BE49-F238E27FC236}">
                  <a16:creationId xmlns:a16="http://schemas.microsoft.com/office/drawing/2014/main" id="{8987FD26-774D-4674-A9CC-858D91AE48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4" name="Grupo 93">
            <a:extLst>
              <a:ext uri="{FF2B5EF4-FFF2-40B4-BE49-F238E27FC236}">
                <a16:creationId xmlns:a16="http://schemas.microsoft.com/office/drawing/2014/main" id="{BE787A50-CE83-4CDF-9025-49963D3A120B}"/>
              </a:ext>
            </a:extLst>
          </p:cNvPr>
          <p:cNvGrpSpPr/>
          <p:nvPr/>
        </p:nvGrpSpPr>
        <p:grpSpPr>
          <a:xfrm>
            <a:off x="1848184" y="5944561"/>
            <a:ext cx="484639" cy="438050"/>
            <a:chOff x="4252047" y="1799791"/>
            <a:chExt cx="3018193" cy="2676525"/>
          </a:xfrm>
        </p:grpSpPr>
        <p:sp>
          <p:nvSpPr>
            <p:cNvPr id="95" name="Elipse 94">
              <a:extLst>
                <a:ext uri="{FF2B5EF4-FFF2-40B4-BE49-F238E27FC236}">
                  <a16:creationId xmlns:a16="http://schemas.microsoft.com/office/drawing/2014/main" id="{C9EE3643-BFE2-40DB-A4A6-15CDC570B541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6" name="Picture 2" descr="Resultado de imagen para dios simbolo">
              <a:extLst>
                <a:ext uri="{FF2B5EF4-FFF2-40B4-BE49-F238E27FC236}">
                  <a16:creationId xmlns:a16="http://schemas.microsoft.com/office/drawing/2014/main" id="{4AEC7EDB-8C7B-494A-90B3-2512841D7D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7" name="Grupo 96">
            <a:extLst>
              <a:ext uri="{FF2B5EF4-FFF2-40B4-BE49-F238E27FC236}">
                <a16:creationId xmlns:a16="http://schemas.microsoft.com/office/drawing/2014/main" id="{AA0ED1FE-6614-42A8-9584-989E548C73A3}"/>
              </a:ext>
            </a:extLst>
          </p:cNvPr>
          <p:cNvGrpSpPr/>
          <p:nvPr/>
        </p:nvGrpSpPr>
        <p:grpSpPr>
          <a:xfrm>
            <a:off x="2052093" y="5432667"/>
            <a:ext cx="484639" cy="438050"/>
            <a:chOff x="4252047" y="1799791"/>
            <a:chExt cx="3018193" cy="2676525"/>
          </a:xfrm>
        </p:grpSpPr>
        <p:sp>
          <p:nvSpPr>
            <p:cNvPr id="98" name="Elipse 97">
              <a:extLst>
                <a:ext uri="{FF2B5EF4-FFF2-40B4-BE49-F238E27FC236}">
                  <a16:creationId xmlns:a16="http://schemas.microsoft.com/office/drawing/2014/main" id="{BEB5EE77-D1E4-4153-947F-033AEFA827F3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9" name="Picture 2" descr="Resultado de imagen para dios simbolo">
              <a:extLst>
                <a:ext uri="{FF2B5EF4-FFF2-40B4-BE49-F238E27FC236}">
                  <a16:creationId xmlns:a16="http://schemas.microsoft.com/office/drawing/2014/main" id="{A91D952E-1965-4462-AFDE-30FECDB4C0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0" name="Grupo 99">
            <a:extLst>
              <a:ext uri="{FF2B5EF4-FFF2-40B4-BE49-F238E27FC236}">
                <a16:creationId xmlns:a16="http://schemas.microsoft.com/office/drawing/2014/main" id="{92C04B2E-3D83-4A7A-8144-1472B5300AA4}"/>
              </a:ext>
            </a:extLst>
          </p:cNvPr>
          <p:cNvGrpSpPr/>
          <p:nvPr/>
        </p:nvGrpSpPr>
        <p:grpSpPr>
          <a:xfrm>
            <a:off x="2715898" y="5813446"/>
            <a:ext cx="484639" cy="438050"/>
            <a:chOff x="4252047" y="1799791"/>
            <a:chExt cx="3018193" cy="2676525"/>
          </a:xfrm>
        </p:grpSpPr>
        <p:sp>
          <p:nvSpPr>
            <p:cNvPr id="101" name="Elipse 100">
              <a:extLst>
                <a:ext uri="{FF2B5EF4-FFF2-40B4-BE49-F238E27FC236}">
                  <a16:creationId xmlns:a16="http://schemas.microsoft.com/office/drawing/2014/main" id="{4C82EB0C-66E8-4646-B609-C3DB5A0BD83D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2" name="Picture 2" descr="Resultado de imagen para dios simbolo">
              <a:extLst>
                <a:ext uri="{FF2B5EF4-FFF2-40B4-BE49-F238E27FC236}">
                  <a16:creationId xmlns:a16="http://schemas.microsoft.com/office/drawing/2014/main" id="{5B7184D2-A7D9-4D91-B927-2318D1DC72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3" name="Grupo 102">
            <a:extLst>
              <a:ext uri="{FF2B5EF4-FFF2-40B4-BE49-F238E27FC236}">
                <a16:creationId xmlns:a16="http://schemas.microsoft.com/office/drawing/2014/main" id="{782106FD-DC61-4C0A-B877-CD12BBAE4D0E}"/>
              </a:ext>
            </a:extLst>
          </p:cNvPr>
          <p:cNvGrpSpPr/>
          <p:nvPr/>
        </p:nvGrpSpPr>
        <p:grpSpPr>
          <a:xfrm>
            <a:off x="1478300" y="4987004"/>
            <a:ext cx="484639" cy="438050"/>
            <a:chOff x="4252047" y="1799791"/>
            <a:chExt cx="3018193" cy="2676525"/>
          </a:xfrm>
        </p:grpSpPr>
        <p:sp>
          <p:nvSpPr>
            <p:cNvPr id="104" name="Elipse 103">
              <a:extLst>
                <a:ext uri="{FF2B5EF4-FFF2-40B4-BE49-F238E27FC236}">
                  <a16:creationId xmlns:a16="http://schemas.microsoft.com/office/drawing/2014/main" id="{D1A1DA5E-1761-4048-B89B-3A1D1D07B0BB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5" name="Picture 2" descr="Resultado de imagen para dios simbolo">
              <a:extLst>
                <a:ext uri="{FF2B5EF4-FFF2-40B4-BE49-F238E27FC236}">
                  <a16:creationId xmlns:a16="http://schemas.microsoft.com/office/drawing/2014/main" id="{6AF87127-D9BF-4689-876F-3FB2F61E50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6" name="Grupo 105">
            <a:extLst>
              <a:ext uri="{FF2B5EF4-FFF2-40B4-BE49-F238E27FC236}">
                <a16:creationId xmlns:a16="http://schemas.microsoft.com/office/drawing/2014/main" id="{718A3F75-63C1-474C-97F4-B3BBD5FB9159}"/>
              </a:ext>
            </a:extLst>
          </p:cNvPr>
          <p:cNvGrpSpPr/>
          <p:nvPr/>
        </p:nvGrpSpPr>
        <p:grpSpPr>
          <a:xfrm>
            <a:off x="1184379" y="5671496"/>
            <a:ext cx="484639" cy="438050"/>
            <a:chOff x="4252047" y="1799791"/>
            <a:chExt cx="3018193" cy="2676525"/>
          </a:xfrm>
        </p:grpSpPr>
        <p:sp>
          <p:nvSpPr>
            <p:cNvPr id="107" name="Elipse 106">
              <a:extLst>
                <a:ext uri="{FF2B5EF4-FFF2-40B4-BE49-F238E27FC236}">
                  <a16:creationId xmlns:a16="http://schemas.microsoft.com/office/drawing/2014/main" id="{FE5BA917-E29B-40BA-9DEF-CF00A55D3F10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8" name="Picture 2" descr="Resultado de imagen para dios simbolo">
              <a:extLst>
                <a:ext uri="{FF2B5EF4-FFF2-40B4-BE49-F238E27FC236}">
                  <a16:creationId xmlns:a16="http://schemas.microsoft.com/office/drawing/2014/main" id="{45D9DFB5-8DEA-4E9D-BB71-A8551B0F44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9" name="Grupo 108">
            <a:extLst>
              <a:ext uri="{FF2B5EF4-FFF2-40B4-BE49-F238E27FC236}">
                <a16:creationId xmlns:a16="http://schemas.microsoft.com/office/drawing/2014/main" id="{E4C67DFB-3D0A-4C25-94EA-FFE941FF8541}"/>
              </a:ext>
            </a:extLst>
          </p:cNvPr>
          <p:cNvGrpSpPr/>
          <p:nvPr/>
        </p:nvGrpSpPr>
        <p:grpSpPr>
          <a:xfrm>
            <a:off x="2215772" y="4461362"/>
            <a:ext cx="484639" cy="438050"/>
            <a:chOff x="4252047" y="1799791"/>
            <a:chExt cx="3018193" cy="2676525"/>
          </a:xfrm>
        </p:grpSpPr>
        <p:sp>
          <p:nvSpPr>
            <p:cNvPr id="110" name="Elipse 109">
              <a:extLst>
                <a:ext uri="{FF2B5EF4-FFF2-40B4-BE49-F238E27FC236}">
                  <a16:creationId xmlns:a16="http://schemas.microsoft.com/office/drawing/2014/main" id="{2D297B14-8BB2-4691-9FC5-D7622ABF4C5D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1" name="Picture 2" descr="Resultado de imagen para dios simbolo">
              <a:extLst>
                <a:ext uri="{FF2B5EF4-FFF2-40B4-BE49-F238E27FC236}">
                  <a16:creationId xmlns:a16="http://schemas.microsoft.com/office/drawing/2014/main" id="{DCBCAC92-43F3-4070-917B-DF40ADA659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2" name="Grupo 111">
            <a:extLst>
              <a:ext uri="{FF2B5EF4-FFF2-40B4-BE49-F238E27FC236}">
                <a16:creationId xmlns:a16="http://schemas.microsoft.com/office/drawing/2014/main" id="{4098BB6D-D914-4662-90DE-C2656513E638}"/>
              </a:ext>
            </a:extLst>
          </p:cNvPr>
          <p:cNvGrpSpPr/>
          <p:nvPr/>
        </p:nvGrpSpPr>
        <p:grpSpPr>
          <a:xfrm>
            <a:off x="1641979" y="4015699"/>
            <a:ext cx="484639" cy="438050"/>
            <a:chOff x="4252047" y="1799791"/>
            <a:chExt cx="3018193" cy="2676525"/>
          </a:xfrm>
        </p:grpSpPr>
        <p:sp>
          <p:nvSpPr>
            <p:cNvPr id="113" name="Elipse 112">
              <a:extLst>
                <a:ext uri="{FF2B5EF4-FFF2-40B4-BE49-F238E27FC236}">
                  <a16:creationId xmlns:a16="http://schemas.microsoft.com/office/drawing/2014/main" id="{438D4686-6B8D-4598-8B79-FC5547881D78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4" name="Picture 2" descr="Resultado de imagen para dios simbolo">
              <a:extLst>
                <a:ext uri="{FF2B5EF4-FFF2-40B4-BE49-F238E27FC236}">
                  <a16:creationId xmlns:a16="http://schemas.microsoft.com/office/drawing/2014/main" id="{05A14257-E52C-44BE-B3B1-9B7BACBFDE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0" name="Grupo 119">
            <a:extLst>
              <a:ext uri="{FF2B5EF4-FFF2-40B4-BE49-F238E27FC236}">
                <a16:creationId xmlns:a16="http://schemas.microsoft.com/office/drawing/2014/main" id="{F7B68B59-ABC8-4075-A869-DBC951F51FAC}"/>
              </a:ext>
            </a:extLst>
          </p:cNvPr>
          <p:cNvGrpSpPr/>
          <p:nvPr/>
        </p:nvGrpSpPr>
        <p:grpSpPr>
          <a:xfrm>
            <a:off x="3631992" y="4796328"/>
            <a:ext cx="484639" cy="438050"/>
            <a:chOff x="4252047" y="1799791"/>
            <a:chExt cx="3018193" cy="2676525"/>
          </a:xfrm>
        </p:grpSpPr>
        <p:sp>
          <p:nvSpPr>
            <p:cNvPr id="121" name="Elipse 120">
              <a:extLst>
                <a:ext uri="{FF2B5EF4-FFF2-40B4-BE49-F238E27FC236}">
                  <a16:creationId xmlns:a16="http://schemas.microsoft.com/office/drawing/2014/main" id="{9343CD2C-DF15-4F25-A9B8-FAC737EE13E7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2" name="Picture 2" descr="Resultado de imagen para dios simbolo">
              <a:extLst>
                <a:ext uri="{FF2B5EF4-FFF2-40B4-BE49-F238E27FC236}">
                  <a16:creationId xmlns:a16="http://schemas.microsoft.com/office/drawing/2014/main" id="{BB3F0C2D-2335-41A6-B027-F3289B4CC3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3" name="Grupo 122">
            <a:extLst>
              <a:ext uri="{FF2B5EF4-FFF2-40B4-BE49-F238E27FC236}">
                <a16:creationId xmlns:a16="http://schemas.microsoft.com/office/drawing/2014/main" id="{8D8B96AD-89F8-43C2-BD31-4B90EDAC8D47}"/>
              </a:ext>
            </a:extLst>
          </p:cNvPr>
          <p:cNvGrpSpPr/>
          <p:nvPr/>
        </p:nvGrpSpPr>
        <p:grpSpPr>
          <a:xfrm>
            <a:off x="3445335" y="5743604"/>
            <a:ext cx="484639" cy="438050"/>
            <a:chOff x="4252047" y="1799791"/>
            <a:chExt cx="3018193" cy="2676525"/>
          </a:xfrm>
        </p:grpSpPr>
        <p:sp>
          <p:nvSpPr>
            <p:cNvPr id="124" name="Elipse 123">
              <a:extLst>
                <a:ext uri="{FF2B5EF4-FFF2-40B4-BE49-F238E27FC236}">
                  <a16:creationId xmlns:a16="http://schemas.microsoft.com/office/drawing/2014/main" id="{0528FE6C-06D1-467C-94EF-1908C84CBB98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5" name="Picture 2" descr="Resultado de imagen para dios simbolo">
              <a:extLst>
                <a:ext uri="{FF2B5EF4-FFF2-40B4-BE49-F238E27FC236}">
                  <a16:creationId xmlns:a16="http://schemas.microsoft.com/office/drawing/2014/main" id="{55A8C652-24E6-46BF-924A-42D621D487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6" name="Grupo 125">
            <a:extLst>
              <a:ext uri="{FF2B5EF4-FFF2-40B4-BE49-F238E27FC236}">
                <a16:creationId xmlns:a16="http://schemas.microsoft.com/office/drawing/2014/main" id="{623B9383-4741-4E0B-9C14-7B867184BB82}"/>
              </a:ext>
            </a:extLst>
          </p:cNvPr>
          <p:cNvGrpSpPr/>
          <p:nvPr/>
        </p:nvGrpSpPr>
        <p:grpSpPr>
          <a:xfrm>
            <a:off x="3649244" y="5090257"/>
            <a:ext cx="484639" cy="438050"/>
            <a:chOff x="4252047" y="1799791"/>
            <a:chExt cx="3018193" cy="2676525"/>
          </a:xfrm>
        </p:grpSpPr>
        <p:sp>
          <p:nvSpPr>
            <p:cNvPr id="127" name="Elipse 126">
              <a:extLst>
                <a:ext uri="{FF2B5EF4-FFF2-40B4-BE49-F238E27FC236}">
                  <a16:creationId xmlns:a16="http://schemas.microsoft.com/office/drawing/2014/main" id="{32033663-842C-42EB-8227-C49283708119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8" name="Picture 2" descr="Resultado de imagen para dios simbolo">
              <a:extLst>
                <a:ext uri="{FF2B5EF4-FFF2-40B4-BE49-F238E27FC236}">
                  <a16:creationId xmlns:a16="http://schemas.microsoft.com/office/drawing/2014/main" id="{BA6EA9F6-B68C-465B-BA6B-D4C30B75CB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8" name="Picture 10" descr="Resultado de imagen para earth">
            <a:extLst>
              <a:ext uri="{FF2B5EF4-FFF2-40B4-BE49-F238E27FC236}">
                <a16:creationId xmlns:a16="http://schemas.microsoft.com/office/drawing/2014/main" id="{B63EBA7E-E705-45D3-BB02-56EBC0E66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851" y="1745672"/>
            <a:ext cx="1395201" cy="139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Resultado de imagen para planets">
            <a:extLst>
              <a:ext uri="{FF2B5EF4-FFF2-40B4-BE49-F238E27FC236}">
                <a16:creationId xmlns:a16="http://schemas.microsoft.com/office/drawing/2014/main" id="{73D8676D-571F-4367-9185-E589F94F5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208" y="2383107"/>
            <a:ext cx="1045893" cy="1045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Resultado de imagen para planets">
            <a:extLst>
              <a:ext uri="{FF2B5EF4-FFF2-40B4-BE49-F238E27FC236}">
                <a16:creationId xmlns:a16="http://schemas.microsoft.com/office/drawing/2014/main" id="{8E4AA9BC-BC3E-4573-82B6-F300B542A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614" y="3248445"/>
            <a:ext cx="3202851" cy="320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8" descr="Resultado de imagen para planets">
            <a:extLst>
              <a:ext uri="{FF2B5EF4-FFF2-40B4-BE49-F238E27FC236}">
                <a16:creationId xmlns:a16="http://schemas.microsoft.com/office/drawing/2014/main" id="{5A7C49C0-8EB8-4B2E-BA51-B4E5921621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0" name="CuadroTexto 129">
            <a:extLst>
              <a:ext uri="{FF2B5EF4-FFF2-40B4-BE49-F238E27FC236}">
                <a16:creationId xmlns:a16="http://schemas.microsoft.com/office/drawing/2014/main" id="{0DCE822F-7B19-481F-9D9D-511CB367BF87}"/>
              </a:ext>
            </a:extLst>
          </p:cNvPr>
          <p:cNvSpPr txBox="1"/>
          <p:nvPr/>
        </p:nvSpPr>
        <p:spPr>
          <a:xfrm>
            <a:off x="2505581" y="1882777"/>
            <a:ext cx="1499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VIDA FISICA</a:t>
            </a: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0FFB2BF4-1382-4AE0-BDAF-A3C3AB6316BD}"/>
              </a:ext>
            </a:extLst>
          </p:cNvPr>
          <p:cNvGrpSpPr/>
          <p:nvPr/>
        </p:nvGrpSpPr>
        <p:grpSpPr>
          <a:xfrm>
            <a:off x="4500482" y="542638"/>
            <a:ext cx="1146901" cy="908715"/>
            <a:chOff x="4500482" y="542638"/>
            <a:chExt cx="1146901" cy="908715"/>
          </a:xfrm>
        </p:grpSpPr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C9488811-127C-4758-9235-ABA8FC030995}"/>
                </a:ext>
              </a:extLst>
            </p:cNvPr>
            <p:cNvGrpSpPr/>
            <p:nvPr/>
          </p:nvGrpSpPr>
          <p:grpSpPr>
            <a:xfrm>
              <a:off x="4500482" y="745588"/>
              <a:ext cx="1146901" cy="705765"/>
              <a:chOff x="9189962" y="4321578"/>
              <a:chExt cx="1734119" cy="1044650"/>
            </a:xfrm>
          </p:grpSpPr>
          <p:pic>
            <p:nvPicPr>
              <p:cNvPr id="9230" name="Picture 14" descr="Imagen relacionada">
                <a:extLst>
                  <a:ext uri="{FF2B5EF4-FFF2-40B4-BE49-F238E27FC236}">
                    <a16:creationId xmlns:a16="http://schemas.microsoft.com/office/drawing/2014/main" id="{9CD50A56-6BC0-4E10-9630-AC3940B971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9962" y="4321578"/>
                <a:ext cx="1734119" cy="10446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2" name="Elipse 131">
                <a:extLst>
                  <a:ext uri="{FF2B5EF4-FFF2-40B4-BE49-F238E27FC236}">
                    <a16:creationId xmlns:a16="http://schemas.microsoft.com/office/drawing/2014/main" id="{6CFCC8DA-9B17-4D19-BDF4-1D642E35B9A8}"/>
                  </a:ext>
                </a:extLst>
              </p:cNvPr>
              <p:cNvSpPr/>
              <p:nvPr/>
            </p:nvSpPr>
            <p:spPr>
              <a:xfrm>
                <a:off x="9867775" y="4664861"/>
                <a:ext cx="450135" cy="419485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33" name="Picture 2" descr="Resultado de imagen para dios simbolo">
                <a:extLst>
                  <a:ext uri="{FF2B5EF4-FFF2-40B4-BE49-F238E27FC236}">
                    <a16:creationId xmlns:a16="http://schemas.microsoft.com/office/drawing/2014/main" id="{3C2AEC85-D6AB-45CC-8B30-1534FD222E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47339" y="4661822"/>
                <a:ext cx="484639" cy="4380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46" name="CuadroTexto 145">
              <a:extLst>
                <a:ext uri="{FF2B5EF4-FFF2-40B4-BE49-F238E27FC236}">
                  <a16:creationId xmlns:a16="http://schemas.microsoft.com/office/drawing/2014/main" id="{905FE976-9B45-43C6-87C3-D859850C264E}"/>
                </a:ext>
              </a:extLst>
            </p:cNvPr>
            <p:cNvSpPr txBox="1"/>
            <p:nvPr/>
          </p:nvSpPr>
          <p:spPr>
            <a:xfrm>
              <a:off x="4769605" y="542638"/>
              <a:ext cx="7489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MIGUEL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9D739241-B7C7-4AE4-A99E-5C2412A0F5D1}"/>
              </a:ext>
            </a:extLst>
          </p:cNvPr>
          <p:cNvGrpSpPr/>
          <p:nvPr/>
        </p:nvGrpSpPr>
        <p:grpSpPr>
          <a:xfrm>
            <a:off x="5451708" y="542637"/>
            <a:ext cx="1146901" cy="908716"/>
            <a:chOff x="5451708" y="542637"/>
            <a:chExt cx="1146901" cy="908716"/>
          </a:xfrm>
        </p:grpSpPr>
        <p:grpSp>
          <p:nvGrpSpPr>
            <p:cNvPr id="134" name="Grupo 133">
              <a:extLst>
                <a:ext uri="{FF2B5EF4-FFF2-40B4-BE49-F238E27FC236}">
                  <a16:creationId xmlns:a16="http://schemas.microsoft.com/office/drawing/2014/main" id="{2CD61ECE-A7E6-4F7B-9313-88861D614863}"/>
                </a:ext>
              </a:extLst>
            </p:cNvPr>
            <p:cNvGrpSpPr/>
            <p:nvPr/>
          </p:nvGrpSpPr>
          <p:grpSpPr>
            <a:xfrm>
              <a:off x="5451708" y="745588"/>
              <a:ext cx="1146901" cy="705765"/>
              <a:chOff x="9189962" y="4321578"/>
              <a:chExt cx="1734119" cy="1044650"/>
            </a:xfrm>
          </p:grpSpPr>
          <p:pic>
            <p:nvPicPr>
              <p:cNvPr id="135" name="Picture 14" descr="Imagen relacionada">
                <a:extLst>
                  <a:ext uri="{FF2B5EF4-FFF2-40B4-BE49-F238E27FC236}">
                    <a16:creationId xmlns:a16="http://schemas.microsoft.com/office/drawing/2014/main" id="{6115F87B-A155-4DCD-9A48-B0516DCE78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9962" y="4321578"/>
                <a:ext cx="1734119" cy="10446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6" name="Elipse 135">
                <a:extLst>
                  <a:ext uri="{FF2B5EF4-FFF2-40B4-BE49-F238E27FC236}">
                    <a16:creationId xmlns:a16="http://schemas.microsoft.com/office/drawing/2014/main" id="{C844A7A6-9C9C-481E-B318-7D2C56ED39D6}"/>
                  </a:ext>
                </a:extLst>
              </p:cNvPr>
              <p:cNvSpPr/>
              <p:nvPr/>
            </p:nvSpPr>
            <p:spPr>
              <a:xfrm>
                <a:off x="9867775" y="4664861"/>
                <a:ext cx="450135" cy="419485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37" name="Picture 2" descr="Resultado de imagen para dios simbolo">
                <a:extLst>
                  <a:ext uri="{FF2B5EF4-FFF2-40B4-BE49-F238E27FC236}">
                    <a16:creationId xmlns:a16="http://schemas.microsoft.com/office/drawing/2014/main" id="{9687A23A-C3BC-444C-AF13-722ED04868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47339" y="4661822"/>
                <a:ext cx="484639" cy="4380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47" name="CuadroTexto 146">
              <a:extLst>
                <a:ext uri="{FF2B5EF4-FFF2-40B4-BE49-F238E27FC236}">
                  <a16:creationId xmlns:a16="http://schemas.microsoft.com/office/drawing/2014/main" id="{F8C18D89-BD89-4533-90BE-F2C3390B2DE8}"/>
                </a:ext>
              </a:extLst>
            </p:cNvPr>
            <p:cNvSpPr txBox="1"/>
            <p:nvPr/>
          </p:nvSpPr>
          <p:spPr>
            <a:xfrm>
              <a:off x="5753626" y="542637"/>
              <a:ext cx="5790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ARIEL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542F741E-CCF5-497F-8EC0-8012FEAF1677}"/>
              </a:ext>
            </a:extLst>
          </p:cNvPr>
          <p:cNvGrpSpPr/>
          <p:nvPr/>
        </p:nvGrpSpPr>
        <p:grpSpPr>
          <a:xfrm>
            <a:off x="6351179" y="533811"/>
            <a:ext cx="1146901" cy="917542"/>
            <a:chOff x="6351179" y="533811"/>
            <a:chExt cx="1146901" cy="917542"/>
          </a:xfrm>
        </p:grpSpPr>
        <p:grpSp>
          <p:nvGrpSpPr>
            <p:cNvPr id="138" name="Grupo 137">
              <a:extLst>
                <a:ext uri="{FF2B5EF4-FFF2-40B4-BE49-F238E27FC236}">
                  <a16:creationId xmlns:a16="http://schemas.microsoft.com/office/drawing/2014/main" id="{64F2AD12-9B25-4A5A-BEE9-0F03ABDD04E1}"/>
                </a:ext>
              </a:extLst>
            </p:cNvPr>
            <p:cNvGrpSpPr/>
            <p:nvPr/>
          </p:nvGrpSpPr>
          <p:grpSpPr>
            <a:xfrm>
              <a:off x="6351179" y="745588"/>
              <a:ext cx="1146901" cy="705765"/>
              <a:chOff x="9189962" y="4321578"/>
              <a:chExt cx="1734119" cy="1044650"/>
            </a:xfrm>
          </p:grpSpPr>
          <p:pic>
            <p:nvPicPr>
              <p:cNvPr id="139" name="Picture 14" descr="Imagen relacionada">
                <a:extLst>
                  <a:ext uri="{FF2B5EF4-FFF2-40B4-BE49-F238E27FC236}">
                    <a16:creationId xmlns:a16="http://schemas.microsoft.com/office/drawing/2014/main" id="{BBD5AB14-6018-4DA4-ADC2-FCD8111AF0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9962" y="4321578"/>
                <a:ext cx="1734119" cy="10446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0" name="Elipse 139">
                <a:extLst>
                  <a:ext uri="{FF2B5EF4-FFF2-40B4-BE49-F238E27FC236}">
                    <a16:creationId xmlns:a16="http://schemas.microsoft.com/office/drawing/2014/main" id="{1BEC1082-8E80-452D-BB67-3658DBE8C7D0}"/>
                  </a:ext>
                </a:extLst>
              </p:cNvPr>
              <p:cNvSpPr/>
              <p:nvPr/>
            </p:nvSpPr>
            <p:spPr>
              <a:xfrm>
                <a:off x="9867775" y="4664861"/>
                <a:ext cx="450135" cy="419485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41" name="Picture 2" descr="Resultado de imagen para dios simbolo">
                <a:extLst>
                  <a:ext uri="{FF2B5EF4-FFF2-40B4-BE49-F238E27FC236}">
                    <a16:creationId xmlns:a16="http://schemas.microsoft.com/office/drawing/2014/main" id="{C561769E-75CC-4CA7-802E-E37D97F7B3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47339" y="4661822"/>
                <a:ext cx="484639" cy="4380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48" name="CuadroTexto 147">
              <a:extLst>
                <a:ext uri="{FF2B5EF4-FFF2-40B4-BE49-F238E27FC236}">
                  <a16:creationId xmlns:a16="http://schemas.microsoft.com/office/drawing/2014/main" id="{AE01A98A-A78B-4E63-BBE9-391B43C8E35D}"/>
                </a:ext>
              </a:extLst>
            </p:cNvPr>
            <p:cNvSpPr txBox="1"/>
            <p:nvPr/>
          </p:nvSpPr>
          <p:spPr>
            <a:xfrm>
              <a:off x="6610883" y="533811"/>
              <a:ext cx="7328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RAFAEL</a:t>
              </a: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CFB3DB61-3EB6-4DC9-862A-34B72986A131}"/>
              </a:ext>
            </a:extLst>
          </p:cNvPr>
          <p:cNvGrpSpPr/>
          <p:nvPr/>
        </p:nvGrpSpPr>
        <p:grpSpPr>
          <a:xfrm>
            <a:off x="7280712" y="542637"/>
            <a:ext cx="1146901" cy="908715"/>
            <a:chOff x="7280712" y="542637"/>
            <a:chExt cx="1146901" cy="908715"/>
          </a:xfrm>
        </p:grpSpPr>
        <p:grpSp>
          <p:nvGrpSpPr>
            <p:cNvPr id="142" name="Grupo 141">
              <a:extLst>
                <a:ext uri="{FF2B5EF4-FFF2-40B4-BE49-F238E27FC236}">
                  <a16:creationId xmlns:a16="http://schemas.microsoft.com/office/drawing/2014/main" id="{920CA379-E8DF-4595-AB98-0D95FA6C922B}"/>
                </a:ext>
              </a:extLst>
            </p:cNvPr>
            <p:cNvGrpSpPr/>
            <p:nvPr/>
          </p:nvGrpSpPr>
          <p:grpSpPr>
            <a:xfrm>
              <a:off x="7280712" y="745587"/>
              <a:ext cx="1146901" cy="705765"/>
              <a:chOff x="9189962" y="4321578"/>
              <a:chExt cx="1734119" cy="1044650"/>
            </a:xfrm>
          </p:grpSpPr>
          <p:pic>
            <p:nvPicPr>
              <p:cNvPr id="143" name="Picture 14" descr="Imagen relacionada">
                <a:extLst>
                  <a:ext uri="{FF2B5EF4-FFF2-40B4-BE49-F238E27FC236}">
                    <a16:creationId xmlns:a16="http://schemas.microsoft.com/office/drawing/2014/main" id="{CD7AD558-5217-4531-8F7F-F2145D4793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9962" y="4321578"/>
                <a:ext cx="1734119" cy="10446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4" name="Elipse 143">
                <a:extLst>
                  <a:ext uri="{FF2B5EF4-FFF2-40B4-BE49-F238E27FC236}">
                    <a16:creationId xmlns:a16="http://schemas.microsoft.com/office/drawing/2014/main" id="{E4261E72-4948-4928-BA3A-9C88E440E0CD}"/>
                  </a:ext>
                </a:extLst>
              </p:cNvPr>
              <p:cNvSpPr/>
              <p:nvPr/>
            </p:nvSpPr>
            <p:spPr>
              <a:xfrm>
                <a:off x="9867775" y="4664861"/>
                <a:ext cx="450135" cy="419485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45" name="Picture 2" descr="Resultado de imagen para dios simbolo">
                <a:extLst>
                  <a:ext uri="{FF2B5EF4-FFF2-40B4-BE49-F238E27FC236}">
                    <a16:creationId xmlns:a16="http://schemas.microsoft.com/office/drawing/2014/main" id="{BA8386A5-7DA2-4B7A-96CC-1C1A8CD6B7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47339" y="4661822"/>
                <a:ext cx="484639" cy="4380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49" name="CuadroTexto 148">
              <a:extLst>
                <a:ext uri="{FF2B5EF4-FFF2-40B4-BE49-F238E27FC236}">
                  <a16:creationId xmlns:a16="http://schemas.microsoft.com/office/drawing/2014/main" id="{50738DA8-DB43-40C2-ADF3-23D1F7924CA8}"/>
                </a:ext>
              </a:extLst>
            </p:cNvPr>
            <p:cNvSpPr txBox="1"/>
            <p:nvPr/>
          </p:nvSpPr>
          <p:spPr>
            <a:xfrm>
              <a:off x="7509699" y="542637"/>
              <a:ext cx="8018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GABRIEL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327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33333E-6 L 0.14779 -0.167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83" y="-83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11111E-6 L 0.35964 -0.3370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82" y="-1685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59259E-6 L 0.42839 -0.3849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19" y="-1925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1.48148E-6 L 0.24271 -0.029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35" y="-14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L 0.25208 -0.1199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04" y="-599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22222E-6 L 0.63359 -0.1821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80" y="-912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22222E-6 L 0.53645 -0.3446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23" y="-1724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7037E-7 L 0.51953 -0.5870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77" y="-2935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48148E-6 L 0.7155 -0.2280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768" y="-1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11EC5A5-B29A-4531-87F6-E594CD06B4F9}"/>
              </a:ext>
            </a:extLst>
          </p:cNvPr>
          <p:cNvSpPr txBox="1"/>
          <p:nvPr/>
        </p:nvSpPr>
        <p:spPr>
          <a:xfrm>
            <a:off x="8894006" y="556828"/>
            <a:ext cx="21932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La tierra…</a:t>
            </a:r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8581D4DA-399B-4C97-806F-DB9E6AC4DBC0}"/>
              </a:ext>
            </a:extLst>
          </p:cNvPr>
          <p:cNvGrpSpPr/>
          <p:nvPr/>
        </p:nvGrpSpPr>
        <p:grpSpPr>
          <a:xfrm>
            <a:off x="1197204" y="1957034"/>
            <a:ext cx="484639" cy="438050"/>
            <a:chOff x="4252047" y="1799791"/>
            <a:chExt cx="3018193" cy="2676525"/>
          </a:xfrm>
        </p:grpSpPr>
        <p:sp>
          <p:nvSpPr>
            <p:cNvPr id="32" name="Elipse 31">
              <a:extLst>
                <a:ext uri="{FF2B5EF4-FFF2-40B4-BE49-F238E27FC236}">
                  <a16:creationId xmlns:a16="http://schemas.microsoft.com/office/drawing/2014/main" id="{73775075-AEFD-4288-AD7A-C8A739085C50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3" name="Picture 2" descr="Resultado de imagen para dios simbolo">
              <a:extLst>
                <a:ext uri="{FF2B5EF4-FFF2-40B4-BE49-F238E27FC236}">
                  <a16:creationId xmlns:a16="http://schemas.microsoft.com/office/drawing/2014/main" id="{23C1DED4-F749-42FB-A962-BCC1FF708D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E6785F52-8AE5-44E0-8749-5CBDF94B225E}"/>
              </a:ext>
            </a:extLst>
          </p:cNvPr>
          <p:cNvGrpSpPr/>
          <p:nvPr/>
        </p:nvGrpSpPr>
        <p:grpSpPr>
          <a:xfrm>
            <a:off x="522998" y="3655077"/>
            <a:ext cx="484639" cy="438050"/>
            <a:chOff x="4252047" y="1799791"/>
            <a:chExt cx="3018193" cy="2676525"/>
          </a:xfrm>
        </p:grpSpPr>
        <p:sp>
          <p:nvSpPr>
            <p:cNvPr id="41" name="Elipse 40">
              <a:extLst>
                <a:ext uri="{FF2B5EF4-FFF2-40B4-BE49-F238E27FC236}">
                  <a16:creationId xmlns:a16="http://schemas.microsoft.com/office/drawing/2014/main" id="{DD87A7A3-F982-436E-8C8E-A5A4E9DC0B16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2" name="Picture 2" descr="Resultado de imagen para dios simbolo">
              <a:extLst>
                <a:ext uri="{FF2B5EF4-FFF2-40B4-BE49-F238E27FC236}">
                  <a16:creationId xmlns:a16="http://schemas.microsoft.com/office/drawing/2014/main" id="{1DECDAAD-7FD0-4309-90DE-D85620E181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0" name="Grupo 69">
            <a:extLst>
              <a:ext uri="{FF2B5EF4-FFF2-40B4-BE49-F238E27FC236}">
                <a16:creationId xmlns:a16="http://schemas.microsoft.com/office/drawing/2014/main" id="{B5BF5388-B43F-4A30-AD01-D58F43513B96}"/>
              </a:ext>
            </a:extLst>
          </p:cNvPr>
          <p:cNvGrpSpPr/>
          <p:nvPr/>
        </p:nvGrpSpPr>
        <p:grpSpPr>
          <a:xfrm>
            <a:off x="3084368" y="1316491"/>
            <a:ext cx="484639" cy="438050"/>
            <a:chOff x="4252047" y="1799791"/>
            <a:chExt cx="3018193" cy="2676525"/>
          </a:xfrm>
        </p:grpSpPr>
        <p:sp>
          <p:nvSpPr>
            <p:cNvPr id="71" name="Elipse 70">
              <a:extLst>
                <a:ext uri="{FF2B5EF4-FFF2-40B4-BE49-F238E27FC236}">
                  <a16:creationId xmlns:a16="http://schemas.microsoft.com/office/drawing/2014/main" id="{58FDD5E6-3922-4F67-A27A-60D78AF15913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2" name="Picture 2" descr="Resultado de imagen para dios simbolo">
              <a:extLst>
                <a:ext uri="{FF2B5EF4-FFF2-40B4-BE49-F238E27FC236}">
                  <a16:creationId xmlns:a16="http://schemas.microsoft.com/office/drawing/2014/main" id="{A1EA22EB-7F1E-4955-A839-8D3A2E5AB5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9" name="Grupo 78">
            <a:extLst>
              <a:ext uri="{FF2B5EF4-FFF2-40B4-BE49-F238E27FC236}">
                <a16:creationId xmlns:a16="http://schemas.microsoft.com/office/drawing/2014/main" id="{B232DCD2-2424-40A6-8457-1A82228F7D0B}"/>
              </a:ext>
            </a:extLst>
          </p:cNvPr>
          <p:cNvGrpSpPr/>
          <p:nvPr/>
        </p:nvGrpSpPr>
        <p:grpSpPr>
          <a:xfrm>
            <a:off x="5654486" y="3655077"/>
            <a:ext cx="484639" cy="438050"/>
            <a:chOff x="4252047" y="1799791"/>
            <a:chExt cx="3018193" cy="2676525"/>
          </a:xfrm>
        </p:grpSpPr>
        <p:sp>
          <p:nvSpPr>
            <p:cNvPr id="80" name="Elipse 79">
              <a:extLst>
                <a:ext uri="{FF2B5EF4-FFF2-40B4-BE49-F238E27FC236}">
                  <a16:creationId xmlns:a16="http://schemas.microsoft.com/office/drawing/2014/main" id="{F861AAF3-B84A-45CD-AF14-4770A2C1C532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1" name="Picture 2" descr="Resultado de imagen para dios simbolo">
              <a:extLst>
                <a:ext uri="{FF2B5EF4-FFF2-40B4-BE49-F238E27FC236}">
                  <a16:creationId xmlns:a16="http://schemas.microsoft.com/office/drawing/2014/main" id="{ECE56FC9-CB6C-4763-968E-D6582F4255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2" name="Grupo 81">
            <a:extLst>
              <a:ext uri="{FF2B5EF4-FFF2-40B4-BE49-F238E27FC236}">
                <a16:creationId xmlns:a16="http://schemas.microsoft.com/office/drawing/2014/main" id="{FB31CE30-5D78-4CF2-AD81-25C7DF9E5D9E}"/>
              </a:ext>
            </a:extLst>
          </p:cNvPr>
          <p:cNvGrpSpPr/>
          <p:nvPr/>
        </p:nvGrpSpPr>
        <p:grpSpPr>
          <a:xfrm>
            <a:off x="3084368" y="5971147"/>
            <a:ext cx="484639" cy="438050"/>
            <a:chOff x="4252047" y="1799791"/>
            <a:chExt cx="3018193" cy="2676525"/>
          </a:xfrm>
        </p:grpSpPr>
        <p:sp>
          <p:nvSpPr>
            <p:cNvPr id="83" name="Elipse 82">
              <a:extLst>
                <a:ext uri="{FF2B5EF4-FFF2-40B4-BE49-F238E27FC236}">
                  <a16:creationId xmlns:a16="http://schemas.microsoft.com/office/drawing/2014/main" id="{6A1E70EA-83F7-4C16-8C13-B7E5CC538CBA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4" name="Picture 2" descr="Resultado de imagen para dios simbolo">
              <a:extLst>
                <a:ext uri="{FF2B5EF4-FFF2-40B4-BE49-F238E27FC236}">
                  <a16:creationId xmlns:a16="http://schemas.microsoft.com/office/drawing/2014/main" id="{7719D929-FF2C-457D-B8BF-4488D3AE20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1" name="Grupo 90">
            <a:extLst>
              <a:ext uri="{FF2B5EF4-FFF2-40B4-BE49-F238E27FC236}">
                <a16:creationId xmlns:a16="http://schemas.microsoft.com/office/drawing/2014/main" id="{CED59A02-39A4-4E32-BE96-2BC603F8C381}"/>
              </a:ext>
            </a:extLst>
          </p:cNvPr>
          <p:cNvGrpSpPr/>
          <p:nvPr/>
        </p:nvGrpSpPr>
        <p:grpSpPr>
          <a:xfrm>
            <a:off x="4912089" y="5250276"/>
            <a:ext cx="484639" cy="438050"/>
            <a:chOff x="4252047" y="1799791"/>
            <a:chExt cx="3018193" cy="2676525"/>
          </a:xfrm>
        </p:grpSpPr>
        <p:sp>
          <p:nvSpPr>
            <p:cNvPr id="92" name="Elipse 91">
              <a:extLst>
                <a:ext uri="{FF2B5EF4-FFF2-40B4-BE49-F238E27FC236}">
                  <a16:creationId xmlns:a16="http://schemas.microsoft.com/office/drawing/2014/main" id="{B2C90A60-B04F-4E1D-98B9-BC315D3BF771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3" name="Picture 2" descr="Resultado de imagen para dios simbolo">
              <a:extLst>
                <a:ext uri="{FF2B5EF4-FFF2-40B4-BE49-F238E27FC236}">
                  <a16:creationId xmlns:a16="http://schemas.microsoft.com/office/drawing/2014/main" id="{8987FD26-774D-4674-A9CC-858D91AE48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0" name="Grupo 119">
            <a:extLst>
              <a:ext uri="{FF2B5EF4-FFF2-40B4-BE49-F238E27FC236}">
                <a16:creationId xmlns:a16="http://schemas.microsoft.com/office/drawing/2014/main" id="{F7B68B59-ABC8-4075-A869-DBC951F51FAC}"/>
              </a:ext>
            </a:extLst>
          </p:cNvPr>
          <p:cNvGrpSpPr/>
          <p:nvPr/>
        </p:nvGrpSpPr>
        <p:grpSpPr>
          <a:xfrm>
            <a:off x="4871507" y="2052250"/>
            <a:ext cx="484639" cy="438050"/>
            <a:chOff x="4252047" y="1799791"/>
            <a:chExt cx="3018193" cy="2676525"/>
          </a:xfrm>
        </p:grpSpPr>
        <p:sp>
          <p:nvSpPr>
            <p:cNvPr id="121" name="Elipse 120">
              <a:extLst>
                <a:ext uri="{FF2B5EF4-FFF2-40B4-BE49-F238E27FC236}">
                  <a16:creationId xmlns:a16="http://schemas.microsoft.com/office/drawing/2014/main" id="{9343CD2C-DF15-4F25-A9B8-FAC737EE13E7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2" name="Picture 2" descr="Resultado de imagen para dios simbolo">
              <a:extLst>
                <a:ext uri="{FF2B5EF4-FFF2-40B4-BE49-F238E27FC236}">
                  <a16:creationId xmlns:a16="http://schemas.microsoft.com/office/drawing/2014/main" id="{BB3F0C2D-2335-41A6-B027-F3289B4CC3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6" name="Grupo 125">
            <a:extLst>
              <a:ext uri="{FF2B5EF4-FFF2-40B4-BE49-F238E27FC236}">
                <a16:creationId xmlns:a16="http://schemas.microsoft.com/office/drawing/2014/main" id="{623B9383-4741-4E0B-9C14-7B867184BB82}"/>
              </a:ext>
            </a:extLst>
          </p:cNvPr>
          <p:cNvGrpSpPr/>
          <p:nvPr/>
        </p:nvGrpSpPr>
        <p:grpSpPr>
          <a:xfrm>
            <a:off x="1149471" y="5259559"/>
            <a:ext cx="484639" cy="438050"/>
            <a:chOff x="4252047" y="1799791"/>
            <a:chExt cx="3018193" cy="2676525"/>
          </a:xfrm>
        </p:grpSpPr>
        <p:sp>
          <p:nvSpPr>
            <p:cNvPr id="127" name="Elipse 126">
              <a:extLst>
                <a:ext uri="{FF2B5EF4-FFF2-40B4-BE49-F238E27FC236}">
                  <a16:creationId xmlns:a16="http://schemas.microsoft.com/office/drawing/2014/main" id="{32033663-842C-42EB-8227-C49283708119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8" name="Picture 2" descr="Resultado de imagen para dios simbolo">
              <a:extLst>
                <a:ext uri="{FF2B5EF4-FFF2-40B4-BE49-F238E27FC236}">
                  <a16:creationId xmlns:a16="http://schemas.microsoft.com/office/drawing/2014/main" id="{BA6EA9F6-B68C-465B-BA6B-D4C30B75CB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8" name="Picture 10" descr="Resultado de imagen para earth">
            <a:extLst>
              <a:ext uri="{FF2B5EF4-FFF2-40B4-BE49-F238E27FC236}">
                <a16:creationId xmlns:a16="http://schemas.microsoft.com/office/drawing/2014/main" id="{B63EBA7E-E705-45D3-BB02-56EBC0E66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618" y="1910760"/>
            <a:ext cx="3834137" cy="383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8" descr="Resultado de imagen para planets">
            <a:extLst>
              <a:ext uri="{FF2B5EF4-FFF2-40B4-BE49-F238E27FC236}">
                <a16:creationId xmlns:a16="http://schemas.microsoft.com/office/drawing/2014/main" id="{5A7C49C0-8EB8-4B2E-BA51-B4E5921621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743200" y="3035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1C2C3AAF-8DCF-41AD-B998-A7A9CB67AB30}"/>
              </a:ext>
            </a:extLst>
          </p:cNvPr>
          <p:cNvCxnSpPr/>
          <p:nvPr/>
        </p:nvCxnSpPr>
        <p:spPr>
          <a:xfrm>
            <a:off x="3326687" y="1735976"/>
            <a:ext cx="0" cy="1003300"/>
          </a:xfrm>
          <a:prstGeom prst="straightConnector1">
            <a:avLst/>
          </a:prstGeom>
          <a:ln>
            <a:solidFill>
              <a:srgbClr val="FFFF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de flecha 128">
            <a:extLst>
              <a:ext uri="{FF2B5EF4-FFF2-40B4-BE49-F238E27FC236}">
                <a16:creationId xmlns:a16="http://schemas.microsoft.com/office/drawing/2014/main" id="{215C2AA1-F13B-4304-BFCC-6D342D0C8B84}"/>
              </a:ext>
            </a:extLst>
          </p:cNvPr>
          <p:cNvCxnSpPr/>
          <p:nvPr/>
        </p:nvCxnSpPr>
        <p:spPr>
          <a:xfrm>
            <a:off x="3313274" y="4889117"/>
            <a:ext cx="0" cy="1003300"/>
          </a:xfrm>
          <a:prstGeom prst="straightConnector1">
            <a:avLst/>
          </a:prstGeom>
          <a:ln>
            <a:solidFill>
              <a:srgbClr val="FFFF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ector recto de flecha 130">
            <a:extLst>
              <a:ext uri="{FF2B5EF4-FFF2-40B4-BE49-F238E27FC236}">
                <a16:creationId xmlns:a16="http://schemas.microsoft.com/office/drawing/2014/main" id="{206CD69C-FA65-40F8-B8F9-019319C1F76A}"/>
              </a:ext>
            </a:extLst>
          </p:cNvPr>
          <p:cNvCxnSpPr>
            <a:cxnSpLocks/>
          </p:cNvCxnSpPr>
          <p:nvPr/>
        </p:nvCxnSpPr>
        <p:spPr>
          <a:xfrm flipH="1">
            <a:off x="4621887" y="3864819"/>
            <a:ext cx="927813" cy="0"/>
          </a:xfrm>
          <a:prstGeom prst="straightConnector1">
            <a:avLst/>
          </a:prstGeom>
          <a:ln>
            <a:solidFill>
              <a:srgbClr val="FFFF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ector recto de flecha 149">
            <a:extLst>
              <a:ext uri="{FF2B5EF4-FFF2-40B4-BE49-F238E27FC236}">
                <a16:creationId xmlns:a16="http://schemas.microsoft.com/office/drawing/2014/main" id="{F24902C9-7EEA-4A8D-8673-AB7B709FC6E0}"/>
              </a:ext>
            </a:extLst>
          </p:cNvPr>
          <p:cNvCxnSpPr>
            <a:cxnSpLocks/>
          </p:cNvCxnSpPr>
          <p:nvPr/>
        </p:nvCxnSpPr>
        <p:spPr>
          <a:xfrm flipH="1">
            <a:off x="1177086" y="3827321"/>
            <a:ext cx="927813" cy="0"/>
          </a:xfrm>
          <a:prstGeom prst="straightConnector1">
            <a:avLst/>
          </a:prstGeom>
          <a:ln>
            <a:solidFill>
              <a:srgbClr val="FFFF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recto de flecha 150">
            <a:extLst>
              <a:ext uri="{FF2B5EF4-FFF2-40B4-BE49-F238E27FC236}">
                <a16:creationId xmlns:a16="http://schemas.microsoft.com/office/drawing/2014/main" id="{B7F5DB10-763E-4952-B566-D79582360F89}"/>
              </a:ext>
            </a:extLst>
          </p:cNvPr>
          <p:cNvCxnSpPr>
            <a:cxnSpLocks/>
          </p:cNvCxnSpPr>
          <p:nvPr/>
        </p:nvCxnSpPr>
        <p:spPr>
          <a:xfrm flipH="1">
            <a:off x="1674467" y="4651440"/>
            <a:ext cx="763933" cy="693148"/>
          </a:xfrm>
          <a:prstGeom prst="straightConnector1">
            <a:avLst/>
          </a:prstGeom>
          <a:ln>
            <a:solidFill>
              <a:srgbClr val="FFFF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ector recto de flecha 151">
            <a:extLst>
              <a:ext uri="{FF2B5EF4-FFF2-40B4-BE49-F238E27FC236}">
                <a16:creationId xmlns:a16="http://schemas.microsoft.com/office/drawing/2014/main" id="{5E5DD430-B478-435D-9359-47579A7C2BAA}"/>
              </a:ext>
            </a:extLst>
          </p:cNvPr>
          <p:cNvCxnSpPr>
            <a:cxnSpLocks/>
          </p:cNvCxnSpPr>
          <p:nvPr/>
        </p:nvCxnSpPr>
        <p:spPr>
          <a:xfrm flipH="1">
            <a:off x="4124826" y="2521555"/>
            <a:ext cx="763933" cy="693148"/>
          </a:xfrm>
          <a:prstGeom prst="straightConnector1">
            <a:avLst/>
          </a:prstGeom>
          <a:ln>
            <a:solidFill>
              <a:srgbClr val="FFFF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ctor recto de flecha 152">
            <a:extLst>
              <a:ext uri="{FF2B5EF4-FFF2-40B4-BE49-F238E27FC236}">
                <a16:creationId xmlns:a16="http://schemas.microsoft.com/office/drawing/2014/main" id="{77638D26-7A38-424D-9A7F-91FBAAFA9849}"/>
              </a:ext>
            </a:extLst>
          </p:cNvPr>
          <p:cNvCxnSpPr>
            <a:cxnSpLocks/>
          </p:cNvCxnSpPr>
          <p:nvPr/>
        </p:nvCxnSpPr>
        <p:spPr>
          <a:xfrm>
            <a:off x="1781868" y="2395084"/>
            <a:ext cx="753803" cy="642088"/>
          </a:xfrm>
          <a:prstGeom prst="straightConnector1">
            <a:avLst/>
          </a:prstGeom>
          <a:ln>
            <a:solidFill>
              <a:srgbClr val="FFFF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cto de flecha 153">
            <a:extLst>
              <a:ext uri="{FF2B5EF4-FFF2-40B4-BE49-F238E27FC236}">
                <a16:creationId xmlns:a16="http://schemas.microsoft.com/office/drawing/2014/main" id="{C068E5ED-2EB6-4EEA-9FC8-3CB71F905AB4}"/>
              </a:ext>
            </a:extLst>
          </p:cNvPr>
          <p:cNvCxnSpPr>
            <a:cxnSpLocks/>
          </p:cNvCxnSpPr>
          <p:nvPr/>
        </p:nvCxnSpPr>
        <p:spPr>
          <a:xfrm>
            <a:off x="4129890" y="4514936"/>
            <a:ext cx="753803" cy="642088"/>
          </a:xfrm>
          <a:prstGeom prst="straightConnector1">
            <a:avLst/>
          </a:prstGeom>
          <a:ln>
            <a:solidFill>
              <a:srgbClr val="FFFF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 descr="Resultado de imagen para molÃ©cula">
            <a:extLst>
              <a:ext uri="{FF2B5EF4-FFF2-40B4-BE49-F238E27FC236}">
                <a16:creationId xmlns:a16="http://schemas.microsoft.com/office/drawing/2014/main" id="{9654902A-A24A-4429-8985-5B3997876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706" y="4217853"/>
            <a:ext cx="651117" cy="56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Resultado de imagen para celula">
            <a:extLst>
              <a:ext uri="{FF2B5EF4-FFF2-40B4-BE49-F238E27FC236}">
                <a16:creationId xmlns:a16="http://schemas.microsoft.com/office/drawing/2014/main" id="{5F93CA40-2716-4DA0-BC97-A740AF018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910" y="2405524"/>
            <a:ext cx="931672" cy="1043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Resultado de imagen para renacuajo">
            <a:extLst>
              <a:ext uri="{FF2B5EF4-FFF2-40B4-BE49-F238E27FC236}">
                <a16:creationId xmlns:a16="http://schemas.microsoft.com/office/drawing/2014/main" id="{26AC687F-9262-4613-995D-2432EE11C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116" y="1910760"/>
            <a:ext cx="987170" cy="493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4" name="Picture 14" descr="Resultado de imagen para lizard">
            <a:extLst>
              <a:ext uri="{FF2B5EF4-FFF2-40B4-BE49-F238E27FC236}">
                <a16:creationId xmlns:a16="http://schemas.microsoft.com/office/drawing/2014/main" id="{0C8ABFBC-949B-4BCE-89FA-17861C5DA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7672" y="2642629"/>
            <a:ext cx="1090996" cy="58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0" name="Picture 20" descr="Resultado de imagen para winged lizard">
            <a:extLst>
              <a:ext uri="{FF2B5EF4-FFF2-40B4-BE49-F238E27FC236}">
                <a16:creationId xmlns:a16="http://schemas.microsoft.com/office/drawing/2014/main" id="{9C67CFA4-5538-4B43-8242-A7AB86D54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9048" y="3827321"/>
            <a:ext cx="1287808" cy="118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2" name="Picture 22" descr="Resultado de imagen para atomo">
            <a:extLst>
              <a:ext uri="{FF2B5EF4-FFF2-40B4-BE49-F238E27FC236}">
                <a16:creationId xmlns:a16="http://schemas.microsoft.com/office/drawing/2014/main" id="{81A2FE22-7D5A-410A-9300-A6306B858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4878" y="5076814"/>
            <a:ext cx="657645" cy="64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905F117E-A2A9-4BC7-B4AC-257F1C9F2A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7615890" y="2739277"/>
            <a:ext cx="2067958" cy="201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404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10" descr="Resultado de imagen para earth">
            <a:extLst>
              <a:ext uri="{FF2B5EF4-FFF2-40B4-BE49-F238E27FC236}">
                <a16:creationId xmlns:a16="http://schemas.microsoft.com/office/drawing/2014/main" id="{D4434248-84AC-4B4C-BEDE-4D0C37D5C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23" y="1910760"/>
            <a:ext cx="3834137" cy="383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11EC5A5-B29A-4531-87F6-E594CD06B4F9}"/>
              </a:ext>
            </a:extLst>
          </p:cNvPr>
          <p:cNvSpPr txBox="1"/>
          <p:nvPr/>
        </p:nvSpPr>
        <p:spPr>
          <a:xfrm>
            <a:off x="8894006" y="556828"/>
            <a:ext cx="23679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La caída…</a:t>
            </a:r>
          </a:p>
        </p:txBody>
      </p:sp>
      <p:pic>
        <p:nvPicPr>
          <p:cNvPr id="11266" name="Picture 2" descr="Resultado de imagen para dinosaur world">
            <a:extLst>
              <a:ext uri="{FF2B5EF4-FFF2-40B4-BE49-F238E27FC236}">
                <a16:creationId xmlns:a16="http://schemas.microsoft.com/office/drawing/2014/main" id="{A9C6C160-F8C2-4C8D-AA63-D3883ADF9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57" y="3035320"/>
            <a:ext cx="6996254" cy="297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Resultado de imagen para mariposa">
            <a:extLst>
              <a:ext uri="{FF2B5EF4-FFF2-40B4-BE49-F238E27FC236}">
                <a16:creationId xmlns:a16="http://schemas.microsoft.com/office/drawing/2014/main" id="{18FC1C14-FCA8-479C-B726-143A535F1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2052249"/>
            <a:ext cx="1363204" cy="93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Grupo 45">
            <a:extLst>
              <a:ext uri="{FF2B5EF4-FFF2-40B4-BE49-F238E27FC236}">
                <a16:creationId xmlns:a16="http://schemas.microsoft.com/office/drawing/2014/main" id="{605595DD-4C03-404B-B097-465D80A96419}"/>
              </a:ext>
            </a:extLst>
          </p:cNvPr>
          <p:cNvGrpSpPr/>
          <p:nvPr/>
        </p:nvGrpSpPr>
        <p:grpSpPr>
          <a:xfrm>
            <a:off x="6798009" y="1957034"/>
            <a:ext cx="484639" cy="438050"/>
            <a:chOff x="4252047" y="1799791"/>
            <a:chExt cx="3018193" cy="2676525"/>
          </a:xfrm>
        </p:grpSpPr>
        <p:sp>
          <p:nvSpPr>
            <p:cNvPr id="47" name="Elipse 46">
              <a:extLst>
                <a:ext uri="{FF2B5EF4-FFF2-40B4-BE49-F238E27FC236}">
                  <a16:creationId xmlns:a16="http://schemas.microsoft.com/office/drawing/2014/main" id="{8667C45D-481D-41E3-A5E0-DE69A8FD3F8A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8" name="Picture 2" descr="Resultado de imagen para dios simbolo">
              <a:extLst>
                <a:ext uri="{FF2B5EF4-FFF2-40B4-BE49-F238E27FC236}">
                  <a16:creationId xmlns:a16="http://schemas.microsoft.com/office/drawing/2014/main" id="{0B4439B0-681F-4E89-A173-4A56029850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9" name="Grupo 48">
            <a:extLst>
              <a:ext uri="{FF2B5EF4-FFF2-40B4-BE49-F238E27FC236}">
                <a16:creationId xmlns:a16="http://schemas.microsoft.com/office/drawing/2014/main" id="{9AAD4218-A150-4CCD-9819-64B6E93E7389}"/>
              </a:ext>
            </a:extLst>
          </p:cNvPr>
          <p:cNvGrpSpPr/>
          <p:nvPr/>
        </p:nvGrpSpPr>
        <p:grpSpPr>
          <a:xfrm>
            <a:off x="6123803" y="3655077"/>
            <a:ext cx="484639" cy="438050"/>
            <a:chOff x="4252047" y="1799791"/>
            <a:chExt cx="3018193" cy="2676525"/>
          </a:xfrm>
        </p:grpSpPr>
        <p:sp>
          <p:nvSpPr>
            <p:cNvPr id="50" name="Elipse 49">
              <a:extLst>
                <a:ext uri="{FF2B5EF4-FFF2-40B4-BE49-F238E27FC236}">
                  <a16:creationId xmlns:a16="http://schemas.microsoft.com/office/drawing/2014/main" id="{1B767CDB-FD87-4DE6-8188-E8105C85B776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1" name="Picture 2" descr="Resultado de imagen para dios simbolo">
              <a:extLst>
                <a:ext uri="{FF2B5EF4-FFF2-40B4-BE49-F238E27FC236}">
                  <a16:creationId xmlns:a16="http://schemas.microsoft.com/office/drawing/2014/main" id="{F5EAE91C-204E-4C5D-8987-9DF6F6289C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2" name="Grupo 51">
            <a:extLst>
              <a:ext uri="{FF2B5EF4-FFF2-40B4-BE49-F238E27FC236}">
                <a16:creationId xmlns:a16="http://schemas.microsoft.com/office/drawing/2014/main" id="{4C10E921-E442-482E-907D-FD1D1F00DF3B}"/>
              </a:ext>
            </a:extLst>
          </p:cNvPr>
          <p:cNvGrpSpPr/>
          <p:nvPr/>
        </p:nvGrpSpPr>
        <p:grpSpPr>
          <a:xfrm>
            <a:off x="8685173" y="1316491"/>
            <a:ext cx="484639" cy="438050"/>
            <a:chOff x="4252047" y="1799791"/>
            <a:chExt cx="3018193" cy="2676525"/>
          </a:xfrm>
        </p:grpSpPr>
        <p:sp>
          <p:nvSpPr>
            <p:cNvPr id="53" name="Elipse 52">
              <a:extLst>
                <a:ext uri="{FF2B5EF4-FFF2-40B4-BE49-F238E27FC236}">
                  <a16:creationId xmlns:a16="http://schemas.microsoft.com/office/drawing/2014/main" id="{AC424B5E-EC58-4056-A05C-28908D208962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4" name="Picture 2" descr="Resultado de imagen para dios simbolo">
              <a:extLst>
                <a:ext uri="{FF2B5EF4-FFF2-40B4-BE49-F238E27FC236}">
                  <a16:creationId xmlns:a16="http://schemas.microsoft.com/office/drawing/2014/main" id="{E21B0C29-8F98-42A7-ADC2-91FE000561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Grupo 54">
            <a:extLst>
              <a:ext uri="{FF2B5EF4-FFF2-40B4-BE49-F238E27FC236}">
                <a16:creationId xmlns:a16="http://schemas.microsoft.com/office/drawing/2014/main" id="{6E8F3EE8-4493-4220-8A41-080AF5DBBB92}"/>
              </a:ext>
            </a:extLst>
          </p:cNvPr>
          <p:cNvGrpSpPr/>
          <p:nvPr/>
        </p:nvGrpSpPr>
        <p:grpSpPr>
          <a:xfrm>
            <a:off x="11255291" y="3655077"/>
            <a:ext cx="484639" cy="438050"/>
            <a:chOff x="4252047" y="1799791"/>
            <a:chExt cx="3018193" cy="2676525"/>
          </a:xfrm>
        </p:grpSpPr>
        <p:sp>
          <p:nvSpPr>
            <p:cNvPr id="56" name="Elipse 55">
              <a:extLst>
                <a:ext uri="{FF2B5EF4-FFF2-40B4-BE49-F238E27FC236}">
                  <a16:creationId xmlns:a16="http://schemas.microsoft.com/office/drawing/2014/main" id="{EDF59FFD-5075-4098-A40F-00FDADF090A8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7" name="Picture 2" descr="Resultado de imagen para dios simbolo">
              <a:extLst>
                <a:ext uri="{FF2B5EF4-FFF2-40B4-BE49-F238E27FC236}">
                  <a16:creationId xmlns:a16="http://schemas.microsoft.com/office/drawing/2014/main" id="{15EE3766-0CEE-4325-96E7-3A94A70D02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Grupo 57">
            <a:extLst>
              <a:ext uri="{FF2B5EF4-FFF2-40B4-BE49-F238E27FC236}">
                <a16:creationId xmlns:a16="http://schemas.microsoft.com/office/drawing/2014/main" id="{112DF175-0DE8-43E8-836A-627CF1680800}"/>
              </a:ext>
            </a:extLst>
          </p:cNvPr>
          <p:cNvGrpSpPr/>
          <p:nvPr/>
        </p:nvGrpSpPr>
        <p:grpSpPr>
          <a:xfrm>
            <a:off x="8685173" y="5971147"/>
            <a:ext cx="484639" cy="438050"/>
            <a:chOff x="4252047" y="1799791"/>
            <a:chExt cx="3018193" cy="2676525"/>
          </a:xfrm>
        </p:grpSpPr>
        <p:sp>
          <p:nvSpPr>
            <p:cNvPr id="59" name="Elipse 58">
              <a:extLst>
                <a:ext uri="{FF2B5EF4-FFF2-40B4-BE49-F238E27FC236}">
                  <a16:creationId xmlns:a16="http://schemas.microsoft.com/office/drawing/2014/main" id="{621F7E17-1698-4023-AA2C-86E324A9DFD1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0" name="Picture 2" descr="Resultado de imagen para dios simbolo">
              <a:extLst>
                <a:ext uri="{FF2B5EF4-FFF2-40B4-BE49-F238E27FC236}">
                  <a16:creationId xmlns:a16="http://schemas.microsoft.com/office/drawing/2014/main" id="{23F47FBF-AA4B-47B6-B0AD-86A090868C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1" name="Grupo 60">
            <a:extLst>
              <a:ext uri="{FF2B5EF4-FFF2-40B4-BE49-F238E27FC236}">
                <a16:creationId xmlns:a16="http://schemas.microsoft.com/office/drawing/2014/main" id="{7117D16E-6569-468B-A25D-F50E307E1387}"/>
              </a:ext>
            </a:extLst>
          </p:cNvPr>
          <p:cNvGrpSpPr/>
          <p:nvPr/>
        </p:nvGrpSpPr>
        <p:grpSpPr>
          <a:xfrm>
            <a:off x="10512894" y="5250276"/>
            <a:ext cx="484639" cy="438050"/>
            <a:chOff x="4252047" y="1799791"/>
            <a:chExt cx="3018193" cy="2676525"/>
          </a:xfrm>
        </p:grpSpPr>
        <p:sp>
          <p:nvSpPr>
            <p:cNvPr id="62" name="Elipse 61">
              <a:extLst>
                <a:ext uri="{FF2B5EF4-FFF2-40B4-BE49-F238E27FC236}">
                  <a16:creationId xmlns:a16="http://schemas.microsoft.com/office/drawing/2014/main" id="{482B6A11-4EF4-47A2-9836-4537531A92D8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3" name="Picture 2" descr="Resultado de imagen para dios simbolo">
              <a:extLst>
                <a:ext uri="{FF2B5EF4-FFF2-40B4-BE49-F238E27FC236}">
                  <a16:creationId xmlns:a16="http://schemas.microsoft.com/office/drawing/2014/main" id="{51ECE30C-65B2-4611-BD20-214EFC98EB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4" name="Grupo 63">
            <a:extLst>
              <a:ext uri="{FF2B5EF4-FFF2-40B4-BE49-F238E27FC236}">
                <a16:creationId xmlns:a16="http://schemas.microsoft.com/office/drawing/2014/main" id="{4C880D93-1991-46C0-9118-2E3E8072697F}"/>
              </a:ext>
            </a:extLst>
          </p:cNvPr>
          <p:cNvGrpSpPr/>
          <p:nvPr/>
        </p:nvGrpSpPr>
        <p:grpSpPr>
          <a:xfrm>
            <a:off x="10472312" y="2052250"/>
            <a:ext cx="484639" cy="438050"/>
            <a:chOff x="4252047" y="1799791"/>
            <a:chExt cx="3018193" cy="2676525"/>
          </a:xfrm>
        </p:grpSpPr>
        <p:sp>
          <p:nvSpPr>
            <p:cNvPr id="65" name="Elipse 64">
              <a:extLst>
                <a:ext uri="{FF2B5EF4-FFF2-40B4-BE49-F238E27FC236}">
                  <a16:creationId xmlns:a16="http://schemas.microsoft.com/office/drawing/2014/main" id="{31A0A487-84AC-4E6A-97A5-205493D24B07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6" name="Picture 2" descr="Resultado de imagen para dios simbolo">
              <a:extLst>
                <a:ext uri="{FF2B5EF4-FFF2-40B4-BE49-F238E27FC236}">
                  <a16:creationId xmlns:a16="http://schemas.microsoft.com/office/drawing/2014/main" id="{31DFA4D2-8998-422E-BE03-E75E77C4C0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7" name="Grupo 66">
            <a:extLst>
              <a:ext uri="{FF2B5EF4-FFF2-40B4-BE49-F238E27FC236}">
                <a16:creationId xmlns:a16="http://schemas.microsoft.com/office/drawing/2014/main" id="{83CF5207-1D33-4538-A00B-08E98C6E60DA}"/>
              </a:ext>
            </a:extLst>
          </p:cNvPr>
          <p:cNvGrpSpPr/>
          <p:nvPr/>
        </p:nvGrpSpPr>
        <p:grpSpPr>
          <a:xfrm>
            <a:off x="6750276" y="5259559"/>
            <a:ext cx="484639" cy="438050"/>
            <a:chOff x="4252047" y="1799791"/>
            <a:chExt cx="3018193" cy="2676525"/>
          </a:xfrm>
        </p:grpSpPr>
        <p:sp>
          <p:nvSpPr>
            <p:cNvPr id="68" name="Elipse 67">
              <a:extLst>
                <a:ext uri="{FF2B5EF4-FFF2-40B4-BE49-F238E27FC236}">
                  <a16:creationId xmlns:a16="http://schemas.microsoft.com/office/drawing/2014/main" id="{A42FBEF9-6A15-41E9-85FE-20BB868712DE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9" name="Picture 2" descr="Resultado de imagen para dios simbolo">
              <a:extLst>
                <a:ext uri="{FF2B5EF4-FFF2-40B4-BE49-F238E27FC236}">
                  <a16:creationId xmlns:a16="http://schemas.microsoft.com/office/drawing/2014/main" id="{E4AB7F4A-913E-41E7-B757-6B43396266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4" name="AutoShape 8" descr="Resultado de imagen para planets">
            <a:extLst>
              <a:ext uri="{FF2B5EF4-FFF2-40B4-BE49-F238E27FC236}">
                <a16:creationId xmlns:a16="http://schemas.microsoft.com/office/drawing/2014/main" id="{3B426543-7CD1-4EC5-958B-A87C34FCC0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44005" y="3035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cxnSp>
        <p:nvCxnSpPr>
          <p:cNvPr id="75" name="Conector recto de flecha 74">
            <a:extLst>
              <a:ext uri="{FF2B5EF4-FFF2-40B4-BE49-F238E27FC236}">
                <a16:creationId xmlns:a16="http://schemas.microsoft.com/office/drawing/2014/main" id="{98E36674-37ED-40E7-9510-DC468854E76C}"/>
              </a:ext>
            </a:extLst>
          </p:cNvPr>
          <p:cNvCxnSpPr/>
          <p:nvPr/>
        </p:nvCxnSpPr>
        <p:spPr>
          <a:xfrm>
            <a:off x="8927492" y="1735976"/>
            <a:ext cx="0" cy="1003300"/>
          </a:xfrm>
          <a:prstGeom prst="straightConnector1">
            <a:avLst/>
          </a:prstGeom>
          <a:ln>
            <a:solidFill>
              <a:srgbClr val="FFFF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recto de flecha 75">
            <a:extLst>
              <a:ext uri="{FF2B5EF4-FFF2-40B4-BE49-F238E27FC236}">
                <a16:creationId xmlns:a16="http://schemas.microsoft.com/office/drawing/2014/main" id="{18190626-8F97-4842-B9F6-50BD4E549D26}"/>
              </a:ext>
            </a:extLst>
          </p:cNvPr>
          <p:cNvCxnSpPr/>
          <p:nvPr/>
        </p:nvCxnSpPr>
        <p:spPr>
          <a:xfrm>
            <a:off x="8914079" y="4889117"/>
            <a:ext cx="0" cy="1003300"/>
          </a:xfrm>
          <a:prstGeom prst="straightConnector1">
            <a:avLst/>
          </a:prstGeom>
          <a:ln>
            <a:solidFill>
              <a:srgbClr val="FFFF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cto de flecha 76">
            <a:extLst>
              <a:ext uri="{FF2B5EF4-FFF2-40B4-BE49-F238E27FC236}">
                <a16:creationId xmlns:a16="http://schemas.microsoft.com/office/drawing/2014/main" id="{26D6212B-5CB5-4C72-88EA-C619A3CD2B7B}"/>
              </a:ext>
            </a:extLst>
          </p:cNvPr>
          <p:cNvCxnSpPr>
            <a:cxnSpLocks/>
          </p:cNvCxnSpPr>
          <p:nvPr/>
        </p:nvCxnSpPr>
        <p:spPr>
          <a:xfrm flipH="1">
            <a:off x="10222692" y="3864819"/>
            <a:ext cx="927813" cy="0"/>
          </a:xfrm>
          <a:prstGeom prst="straightConnector1">
            <a:avLst/>
          </a:prstGeom>
          <a:ln>
            <a:solidFill>
              <a:srgbClr val="FFFF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cto de flecha 77">
            <a:extLst>
              <a:ext uri="{FF2B5EF4-FFF2-40B4-BE49-F238E27FC236}">
                <a16:creationId xmlns:a16="http://schemas.microsoft.com/office/drawing/2014/main" id="{3AF224E6-0722-47BC-BAD5-54C10130FA31}"/>
              </a:ext>
            </a:extLst>
          </p:cNvPr>
          <p:cNvCxnSpPr>
            <a:cxnSpLocks/>
          </p:cNvCxnSpPr>
          <p:nvPr/>
        </p:nvCxnSpPr>
        <p:spPr>
          <a:xfrm flipH="1">
            <a:off x="6777891" y="3827321"/>
            <a:ext cx="927813" cy="0"/>
          </a:xfrm>
          <a:prstGeom prst="straightConnector1">
            <a:avLst/>
          </a:prstGeom>
          <a:ln>
            <a:solidFill>
              <a:srgbClr val="FFFF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cto de flecha 84">
            <a:extLst>
              <a:ext uri="{FF2B5EF4-FFF2-40B4-BE49-F238E27FC236}">
                <a16:creationId xmlns:a16="http://schemas.microsoft.com/office/drawing/2014/main" id="{DF9046EC-2288-4B7E-B243-E842E920DABA}"/>
              </a:ext>
            </a:extLst>
          </p:cNvPr>
          <p:cNvCxnSpPr>
            <a:cxnSpLocks/>
          </p:cNvCxnSpPr>
          <p:nvPr/>
        </p:nvCxnSpPr>
        <p:spPr>
          <a:xfrm flipH="1">
            <a:off x="7275272" y="4651440"/>
            <a:ext cx="763933" cy="693148"/>
          </a:xfrm>
          <a:prstGeom prst="straightConnector1">
            <a:avLst/>
          </a:prstGeom>
          <a:ln>
            <a:solidFill>
              <a:srgbClr val="FFFF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de flecha 85">
            <a:extLst>
              <a:ext uri="{FF2B5EF4-FFF2-40B4-BE49-F238E27FC236}">
                <a16:creationId xmlns:a16="http://schemas.microsoft.com/office/drawing/2014/main" id="{380A1245-C4B4-4BED-A21F-0587A4795407}"/>
              </a:ext>
            </a:extLst>
          </p:cNvPr>
          <p:cNvCxnSpPr>
            <a:cxnSpLocks/>
          </p:cNvCxnSpPr>
          <p:nvPr/>
        </p:nvCxnSpPr>
        <p:spPr>
          <a:xfrm flipH="1">
            <a:off x="9725631" y="2521555"/>
            <a:ext cx="763933" cy="693148"/>
          </a:xfrm>
          <a:prstGeom prst="straightConnector1">
            <a:avLst/>
          </a:prstGeom>
          <a:ln>
            <a:solidFill>
              <a:srgbClr val="FFFF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cto de flecha 86">
            <a:extLst>
              <a:ext uri="{FF2B5EF4-FFF2-40B4-BE49-F238E27FC236}">
                <a16:creationId xmlns:a16="http://schemas.microsoft.com/office/drawing/2014/main" id="{457A8E6D-209C-4C9D-93AE-2E62A26372B9}"/>
              </a:ext>
            </a:extLst>
          </p:cNvPr>
          <p:cNvCxnSpPr>
            <a:cxnSpLocks/>
          </p:cNvCxnSpPr>
          <p:nvPr/>
        </p:nvCxnSpPr>
        <p:spPr>
          <a:xfrm>
            <a:off x="7382673" y="2395084"/>
            <a:ext cx="753803" cy="642088"/>
          </a:xfrm>
          <a:prstGeom prst="straightConnector1">
            <a:avLst/>
          </a:prstGeom>
          <a:ln>
            <a:solidFill>
              <a:srgbClr val="FFFF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ector recto de flecha 87">
            <a:extLst>
              <a:ext uri="{FF2B5EF4-FFF2-40B4-BE49-F238E27FC236}">
                <a16:creationId xmlns:a16="http://schemas.microsoft.com/office/drawing/2014/main" id="{FFCF0668-481A-423E-A81D-AB4BF33BFA56}"/>
              </a:ext>
            </a:extLst>
          </p:cNvPr>
          <p:cNvCxnSpPr>
            <a:cxnSpLocks/>
          </p:cNvCxnSpPr>
          <p:nvPr/>
        </p:nvCxnSpPr>
        <p:spPr>
          <a:xfrm>
            <a:off x="9730695" y="4514936"/>
            <a:ext cx="753803" cy="642088"/>
          </a:xfrm>
          <a:prstGeom prst="straightConnector1">
            <a:avLst/>
          </a:prstGeom>
          <a:ln>
            <a:solidFill>
              <a:srgbClr val="FFFF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4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11111E-6 L 0.1056 0.1513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73" y="75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7037E-6 L -0.10091 -0.1715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52" y="-858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81481E-6 L 0.14518 0.0046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23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59259E-6 L 0.00065 0.2120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060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0.12265 -0.1701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3" y="-851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2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81481E-6 L -0.14531 -4.81481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66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5.55112E-17 L -0.09766 0.1557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83" y="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11EC5A5-B29A-4531-87F6-E594CD06B4F9}"/>
              </a:ext>
            </a:extLst>
          </p:cNvPr>
          <p:cNvSpPr txBox="1"/>
          <p:nvPr/>
        </p:nvSpPr>
        <p:spPr>
          <a:xfrm>
            <a:off x="8894006" y="556828"/>
            <a:ext cx="14702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El fin…</a:t>
            </a:r>
          </a:p>
        </p:txBody>
      </p:sp>
      <p:pic>
        <p:nvPicPr>
          <p:cNvPr id="12290" name="Picture 2" descr="Resultado de imagen para meteor on earth">
            <a:extLst>
              <a:ext uri="{FF2B5EF4-FFF2-40B4-BE49-F238E27FC236}">
                <a16:creationId xmlns:a16="http://schemas.microsoft.com/office/drawing/2014/main" id="{3E61F702-F28E-41A0-883A-8165E8670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823" y="1861036"/>
            <a:ext cx="4769605" cy="4769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Imagen relacionada">
            <a:extLst>
              <a:ext uri="{FF2B5EF4-FFF2-40B4-BE49-F238E27FC236}">
                <a16:creationId xmlns:a16="http://schemas.microsoft.com/office/drawing/2014/main" id="{9F72957D-9990-4465-B86D-6A2A7BDB6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2588542"/>
            <a:ext cx="3009900" cy="306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" name="Grupo 40">
            <a:extLst>
              <a:ext uri="{FF2B5EF4-FFF2-40B4-BE49-F238E27FC236}">
                <a16:creationId xmlns:a16="http://schemas.microsoft.com/office/drawing/2014/main" id="{5A8F1737-7237-4128-96BB-2839930C817C}"/>
              </a:ext>
            </a:extLst>
          </p:cNvPr>
          <p:cNvGrpSpPr/>
          <p:nvPr/>
        </p:nvGrpSpPr>
        <p:grpSpPr>
          <a:xfrm>
            <a:off x="4360782" y="1584038"/>
            <a:ext cx="1146901" cy="908715"/>
            <a:chOff x="4500482" y="542638"/>
            <a:chExt cx="1146901" cy="908715"/>
          </a:xfrm>
        </p:grpSpPr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FBA59828-9F6E-457C-A5EA-91C3D54691D4}"/>
                </a:ext>
              </a:extLst>
            </p:cNvPr>
            <p:cNvGrpSpPr/>
            <p:nvPr/>
          </p:nvGrpSpPr>
          <p:grpSpPr>
            <a:xfrm>
              <a:off x="4500482" y="745588"/>
              <a:ext cx="1146901" cy="705765"/>
              <a:chOff x="9189962" y="4321578"/>
              <a:chExt cx="1734119" cy="1044650"/>
            </a:xfrm>
          </p:grpSpPr>
          <p:pic>
            <p:nvPicPr>
              <p:cNvPr id="44" name="Picture 14" descr="Imagen relacionada">
                <a:extLst>
                  <a:ext uri="{FF2B5EF4-FFF2-40B4-BE49-F238E27FC236}">
                    <a16:creationId xmlns:a16="http://schemas.microsoft.com/office/drawing/2014/main" id="{9633A34C-7933-4D48-A5EA-B9ED012A79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9962" y="4321578"/>
                <a:ext cx="1734119" cy="10446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5" name="Elipse 44">
                <a:extLst>
                  <a:ext uri="{FF2B5EF4-FFF2-40B4-BE49-F238E27FC236}">
                    <a16:creationId xmlns:a16="http://schemas.microsoft.com/office/drawing/2014/main" id="{C31049B3-F6FD-4EFE-A4C7-9535C1165392}"/>
                  </a:ext>
                </a:extLst>
              </p:cNvPr>
              <p:cNvSpPr/>
              <p:nvPr/>
            </p:nvSpPr>
            <p:spPr>
              <a:xfrm>
                <a:off x="9867775" y="4664861"/>
                <a:ext cx="450135" cy="419485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70" name="Picture 2" descr="Resultado de imagen para dios simbolo">
                <a:extLst>
                  <a:ext uri="{FF2B5EF4-FFF2-40B4-BE49-F238E27FC236}">
                    <a16:creationId xmlns:a16="http://schemas.microsoft.com/office/drawing/2014/main" id="{E865404D-A9FD-4E22-9FCC-1544AA8E69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47339" y="4661822"/>
                <a:ext cx="484639" cy="4380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3" name="CuadroTexto 42">
              <a:extLst>
                <a:ext uri="{FF2B5EF4-FFF2-40B4-BE49-F238E27FC236}">
                  <a16:creationId xmlns:a16="http://schemas.microsoft.com/office/drawing/2014/main" id="{DF0B1A9C-5927-4DD9-95D3-7C256135EA27}"/>
                </a:ext>
              </a:extLst>
            </p:cNvPr>
            <p:cNvSpPr txBox="1"/>
            <p:nvPr/>
          </p:nvSpPr>
          <p:spPr>
            <a:xfrm>
              <a:off x="4769605" y="542638"/>
              <a:ext cx="7489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MIGUEL</a:t>
              </a:r>
            </a:p>
          </p:txBody>
        </p:sp>
      </p:grpSp>
      <p:grpSp>
        <p:nvGrpSpPr>
          <p:cNvPr id="71" name="Grupo 70">
            <a:extLst>
              <a:ext uri="{FF2B5EF4-FFF2-40B4-BE49-F238E27FC236}">
                <a16:creationId xmlns:a16="http://schemas.microsoft.com/office/drawing/2014/main" id="{563A2965-711B-40B7-919D-332589BD06E2}"/>
              </a:ext>
            </a:extLst>
          </p:cNvPr>
          <p:cNvGrpSpPr/>
          <p:nvPr/>
        </p:nvGrpSpPr>
        <p:grpSpPr>
          <a:xfrm>
            <a:off x="5312008" y="1584037"/>
            <a:ext cx="1146901" cy="908716"/>
            <a:chOff x="5451708" y="542637"/>
            <a:chExt cx="1146901" cy="908716"/>
          </a:xfrm>
        </p:grpSpPr>
        <p:grpSp>
          <p:nvGrpSpPr>
            <p:cNvPr id="72" name="Grupo 71">
              <a:extLst>
                <a:ext uri="{FF2B5EF4-FFF2-40B4-BE49-F238E27FC236}">
                  <a16:creationId xmlns:a16="http://schemas.microsoft.com/office/drawing/2014/main" id="{525EC9C4-06EC-4188-A12B-36936F4B1242}"/>
                </a:ext>
              </a:extLst>
            </p:cNvPr>
            <p:cNvGrpSpPr/>
            <p:nvPr/>
          </p:nvGrpSpPr>
          <p:grpSpPr>
            <a:xfrm>
              <a:off x="5451708" y="745588"/>
              <a:ext cx="1146901" cy="705765"/>
              <a:chOff x="9189962" y="4321578"/>
              <a:chExt cx="1734119" cy="1044650"/>
            </a:xfrm>
          </p:grpSpPr>
          <p:pic>
            <p:nvPicPr>
              <p:cNvPr id="80" name="Picture 14" descr="Imagen relacionada">
                <a:extLst>
                  <a:ext uri="{FF2B5EF4-FFF2-40B4-BE49-F238E27FC236}">
                    <a16:creationId xmlns:a16="http://schemas.microsoft.com/office/drawing/2014/main" id="{E4E57E9F-50F0-452F-A570-AF2A6BB61A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9962" y="4321578"/>
                <a:ext cx="1734119" cy="10446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1" name="Elipse 80">
                <a:extLst>
                  <a:ext uri="{FF2B5EF4-FFF2-40B4-BE49-F238E27FC236}">
                    <a16:creationId xmlns:a16="http://schemas.microsoft.com/office/drawing/2014/main" id="{8827798F-8C05-4CF6-AF11-6D898CF1C2A6}"/>
                  </a:ext>
                </a:extLst>
              </p:cNvPr>
              <p:cNvSpPr/>
              <p:nvPr/>
            </p:nvSpPr>
            <p:spPr>
              <a:xfrm>
                <a:off x="9867775" y="4664861"/>
                <a:ext cx="450135" cy="419485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82" name="Picture 2" descr="Resultado de imagen para dios simbolo">
                <a:extLst>
                  <a:ext uri="{FF2B5EF4-FFF2-40B4-BE49-F238E27FC236}">
                    <a16:creationId xmlns:a16="http://schemas.microsoft.com/office/drawing/2014/main" id="{D37F3CBE-7C36-43E8-87CF-2C395F4751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47339" y="4661822"/>
                <a:ext cx="484639" cy="4380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9" name="CuadroTexto 78">
              <a:extLst>
                <a:ext uri="{FF2B5EF4-FFF2-40B4-BE49-F238E27FC236}">
                  <a16:creationId xmlns:a16="http://schemas.microsoft.com/office/drawing/2014/main" id="{7ABD6BFC-D11F-40F4-A48A-DEF83BBB4BE2}"/>
                </a:ext>
              </a:extLst>
            </p:cNvPr>
            <p:cNvSpPr txBox="1"/>
            <p:nvPr/>
          </p:nvSpPr>
          <p:spPr>
            <a:xfrm>
              <a:off x="5753626" y="542637"/>
              <a:ext cx="5790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ARIEL</a:t>
              </a:r>
            </a:p>
          </p:txBody>
        </p:sp>
      </p:grpSp>
      <p:grpSp>
        <p:nvGrpSpPr>
          <p:cNvPr id="83" name="Grupo 82">
            <a:extLst>
              <a:ext uri="{FF2B5EF4-FFF2-40B4-BE49-F238E27FC236}">
                <a16:creationId xmlns:a16="http://schemas.microsoft.com/office/drawing/2014/main" id="{BE9F21E1-D87C-484A-954C-082C2E854B1B}"/>
              </a:ext>
            </a:extLst>
          </p:cNvPr>
          <p:cNvGrpSpPr/>
          <p:nvPr/>
        </p:nvGrpSpPr>
        <p:grpSpPr>
          <a:xfrm>
            <a:off x="6211479" y="1575211"/>
            <a:ext cx="1146901" cy="917542"/>
            <a:chOff x="6351179" y="533811"/>
            <a:chExt cx="1146901" cy="917542"/>
          </a:xfrm>
        </p:grpSpPr>
        <p:grpSp>
          <p:nvGrpSpPr>
            <p:cNvPr id="84" name="Grupo 83">
              <a:extLst>
                <a:ext uri="{FF2B5EF4-FFF2-40B4-BE49-F238E27FC236}">
                  <a16:creationId xmlns:a16="http://schemas.microsoft.com/office/drawing/2014/main" id="{6D203F19-D3AA-426E-895A-8153F6000D7A}"/>
                </a:ext>
              </a:extLst>
            </p:cNvPr>
            <p:cNvGrpSpPr/>
            <p:nvPr/>
          </p:nvGrpSpPr>
          <p:grpSpPr>
            <a:xfrm>
              <a:off x="6351179" y="745588"/>
              <a:ext cx="1146901" cy="705765"/>
              <a:chOff x="9189962" y="4321578"/>
              <a:chExt cx="1734119" cy="1044650"/>
            </a:xfrm>
          </p:grpSpPr>
          <p:pic>
            <p:nvPicPr>
              <p:cNvPr id="90" name="Picture 14" descr="Imagen relacionada">
                <a:extLst>
                  <a:ext uri="{FF2B5EF4-FFF2-40B4-BE49-F238E27FC236}">
                    <a16:creationId xmlns:a16="http://schemas.microsoft.com/office/drawing/2014/main" id="{2672ECDD-1D49-4B30-B32F-712C0635D5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9962" y="4321578"/>
                <a:ext cx="1734119" cy="10446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1" name="Elipse 90">
                <a:extLst>
                  <a:ext uri="{FF2B5EF4-FFF2-40B4-BE49-F238E27FC236}">
                    <a16:creationId xmlns:a16="http://schemas.microsoft.com/office/drawing/2014/main" id="{F8F5891F-D5D3-4A87-AF2D-3F27EA1FD8FF}"/>
                  </a:ext>
                </a:extLst>
              </p:cNvPr>
              <p:cNvSpPr/>
              <p:nvPr/>
            </p:nvSpPr>
            <p:spPr>
              <a:xfrm>
                <a:off x="9867775" y="4664861"/>
                <a:ext cx="450135" cy="419485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92" name="Picture 2" descr="Resultado de imagen para dios simbolo">
                <a:extLst>
                  <a:ext uri="{FF2B5EF4-FFF2-40B4-BE49-F238E27FC236}">
                    <a16:creationId xmlns:a16="http://schemas.microsoft.com/office/drawing/2014/main" id="{F8E935DA-E718-49F0-9964-AEF411D21D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47339" y="4661822"/>
                <a:ext cx="484639" cy="4380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9" name="CuadroTexto 88">
              <a:extLst>
                <a:ext uri="{FF2B5EF4-FFF2-40B4-BE49-F238E27FC236}">
                  <a16:creationId xmlns:a16="http://schemas.microsoft.com/office/drawing/2014/main" id="{932AAB17-50E7-4105-8BB8-A40AD0BF4427}"/>
                </a:ext>
              </a:extLst>
            </p:cNvPr>
            <p:cNvSpPr txBox="1"/>
            <p:nvPr/>
          </p:nvSpPr>
          <p:spPr>
            <a:xfrm>
              <a:off x="6610883" y="533811"/>
              <a:ext cx="7328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RAFAEL</a:t>
              </a:r>
            </a:p>
          </p:txBody>
        </p:sp>
      </p:grpSp>
      <p:grpSp>
        <p:nvGrpSpPr>
          <p:cNvPr id="93" name="Grupo 92">
            <a:extLst>
              <a:ext uri="{FF2B5EF4-FFF2-40B4-BE49-F238E27FC236}">
                <a16:creationId xmlns:a16="http://schemas.microsoft.com/office/drawing/2014/main" id="{A3DD6054-6789-49FA-95AC-47BA464A1FB3}"/>
              </a:ext>
            </a:extLst>
          </p:cNvPr>
          <p:cNvGrpSpPr/>
          <p:nvPr/>
        </p:nvGrpSpPr>
        <p:grpSpPr>
          <a:xfrm>
            <a:off x="7141012" y="1584037"/>
            <a:ext cx="1146901" cy="908715"/>
            <a:chOff x="7280712" y="542637"/>
            <a:chExt cx="1146901" cy="908715"/>
          </a:xfrm>
        </p:grpSpPr>
        <p:grpSp>
          <p:nvGrpSpPr>
            <p:cNvPr id="94" name="Grupo 93">
              <a:extLst>
                <a:ext uri="{FF2B5EF4-FFF2-40B4-BE49-F238E27FC236}">
                  <a16:creationId xmlns:a16="http://schemas.microsoft.com/office/drawing/2014/main" id="{C426166E-A3AA-4636-819C-35DA9C448DD1}"/>
                </a:ext>
              </a:extLst>
            </p:cNvPr>
            <p:cNvGrpSpPr/>
            <p:nvPr/>
          </p:nvGrpSpPr>
          <p:grpSpPr>
            <a:xfrm>
              <a:off x="7280712" y="745587"/>
              <a:ext cx="1146901" cy="705765"/>
              <a:chOff x="9189962" y="4321578"/>
              <a:chExt cx="1734119" cy="1044650"/>
            </a:xfrm>
          </p:grpSpPr>
          <p:pic>
            <p:nvPicPr>
              <p:cNvPr id="96" name="Picture 14" descr="Imagen relacionada">
                <a:extLst>
                  <a:ext uri="{FF2B5EF4-FFF2-40B4-BE49-F238E27FC236}">
                    <a16:creationId xmlns:a16="http://schemas.microsoft.com/office/drawing/2014/main" id="{E363E97F-17B9-44B8-80C0-58AD51DA18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9962" y="4321578"/>
                <a:ext cx="1734119" cy="10446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7" name="Elipse 96">
                <a:extLst>
                  <a:ext uri="{FF2B5EF4-FFF2-40B4-BE49-F238E27FC236}">
                    <a16:creationId xmlns:a16="http://schemas.microsoft.com/office/drawing/2014/main" id="{3F21BAB7-67BB-46FC-8465-ACF07D7BF101}"/>
                  </a:ext>
                </a:extLst>
              </p:cNvPr>
              <p:cNvSpPr/>
              <p:nvPr/>
            </p:nvSpPr>
            <p:spPr>
              <a:xfrm>
                <a:off x="9867775" y="4664861"/>
                <a:ext cx="450135" cy="419485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98" name="Picture 2" descr="Resultado de imagen para dios simbolo">
                <a:extLst>
                  <a:ext uri="{FF2B5EF4-FFF2-40B4-BE49-F238E27FC236}">
                    <a16:creationId xmlns:a16="http://schemas.microsoft.com/office/drawing/2014/main" id="{3A2E0286-E7E2-404F-BB0F-04541190FB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47339" y="4661822"/>
                <a:ext cx="484639" cy="4380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95" name="CuadroTexto 94">
              <a:extLst>
                <a:ext uri="{FF2B5EF4-FFF2-40B4-BE49-F238E27FC236}">
                  <a16:creationId xmlns:a16="http://schemas.microsoft.com/office/drawing/2014/main" id="{EFC39489-4A23-4C76-91D2-4932BFCA87FD}"/>
                </a:ext>
              </a:extLst>
            </p:cNvPr>
            <p:cNvSpPr txBox="1"/>
            <p:nvPr/>
          </p:nvSpPr>
          <p:spPr>
            <a:xfrm>
              <a:off x="7509699" y="542637"/>
              <a:ext cx="8018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GABRIEL</a:t>
              </a:r>
            </a:p>
          </p:txBody>
        </p:sp>
      </p:grpSp>
      <p:grpSp>
        <p:nvGrpSpPr>
          <p:cNvPr id="99" name="Grupo 98">
            <a:extLst>
              <a:ext uri="{FF2B5EF4-FFF2-40B4-BE49-F238E27FC236}">
                <a16:creationId xmlns:a16="http://schemas.microsoft.com/office/drawing/2014/main" id="{BA8CE71B-9160-4F90-AB9F-F9E0FF7071BD}"/>
              </a:ext>
            </a:extLst>
          </p:cNvPr>
          <p:cNvGrpSpPr/>
          <p:nvPr/>
        </p:nvGrpSpPr>
        <p:grpSpPr>
          <a:xfrm>
            <a:off x="5954314" y="556828"/>
            <a:ext cx="957328" cy="853736"/>
            <a:chOff x="4252047" y="1799791"/>
            <a:chExt cx="3018193" cy="2676525"/>
          </a:xfrm>
        </p:grpSpPr>
        <p:sp>
          <p:nvSpPr>
            <p:cNvPr id="100" name="Elipse 99">
              <a:extLst>
                <a:ext uri="{FF2B5EF4-FFF2-40B4-BE49-F238E27FC236}">
                  <a16:creationId xmlns:a16="http://schemas.microsoft.com/office/drawing/2014/main" id="{DB4817D6-D1BD-4CF4-AE85-96522F88243B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1" name="Picture 2" descr="Resultado de imagen para dios simbolo">
              <a:extLst>
                <a:ext uri="{FF2B5EF4-FFF2-40B4-BE49-F238E27FC236}">
                  <a16:creationId xmlns:a16="http://schemas.microsoft.com/office/drawing/2014/main" id="{8DC7E6F7-EB84-4B6D-9D3D-50D5E6E6CA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06657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11EC5A5-B29A-4531-87F6-E594CD06B4F9}"/>
              </a:ext>
            </a:extLst>
          </p:cNvPr>
          <p:cNvSpPr txBox="1"/>
          <p:nvPr/>
        </p:nvSpPr>
        <p:spPr>
          <a:xfrm>
            <a:off x="8894006" y="556828"/>
            <a:ext cx="2430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El reinicio…</a:t>
            </a:r>
          </a:p>
        </p:txBody>
      </p:sp>
      <p:pic>
        <p:nvPicPr>
          <p:cNvPr id="13314" name="Picture 2" descr="Resultado de imagen para pleyades">
            <a:extLst>
              <a:ext uri="{FF2B5EF4-FFF2-40B4-BE49-F238E27FC236}">
                <a16:creationId xmlns:a16="http://schemas.microsoft.com/office/drawing/2014/main" id="{E5FDB766-4A78-46A4-93BE-340DE60FB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678" y="1331083"/>
            <a:ext cx="4846682" cy="484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Resultado de imagen para primate">
            <a:extLst>
              <a:ext uri="{FF2B5EF4-FFF2-40B4-BE49-F238E27FC236}">
                <a16:creationId xmlns:a16="http://schemas.microsoft.com/office/drawing/2014/main" id="{C7574264-74F6-43D0-A90A-DB44D19E3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201" y="3175812"/>
            <a:ext cx="1642266" cy="211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Resultado de imagen para homo sapiens">
            <a:extLst>
              <a:ext uri="{FF2B5EF4-FFF2-40B4-BE49-F238E27FC236}">
                <a16:creationId xmlns:a16="http://schemas.microsoft.com/office/drawing/2014/main" id="{D777714C-931F-435A-8016-7B7C57BA6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323" y="1532767"/>
            <a:ext cx="1958975" cy="391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Resultado de imagen para dna">
            <a:extLst>
              <a:ext uri="{FF2B5EF4-FFF2-40B4-BE49-F238E27FC236}">
                <a16:creationId xmlns:a16="http://schemas.microsoft.com/office/drawing/2014/main" id="{88D4443B-1B56-4E17-BDA9-8FB108F95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0" y="3175812"/>
            <a:ext cx="3467100" cy="115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FCF9520-3A7E-4948-8954-259E555BE3D3}"/>
              </a:ext>
            </a:extLst>
          </p:cNvPr>
          <p:cNvSpPr txBox="1"/>
          <p:nvPr/>
        </p:nvSpPr>
        <p:spPr>
          <a:xfrm>
            <a:off x="1221906" y="5526917"/>
            <a:ext cx="2420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Evolución Colectiva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572D3730-DA1E-48E6-B0F9-18BA79F801DC}"/>
              </a:ext>
            </a:extLst>
          </p:cNvPr>
          <p:cNvSpPr txBox="1"/>
          <p:nvPr/>
        </p:nvSpPr>
        <p:spPr>
          <a:xfrm>
            <a:off x="4965805" y="1708217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Eslabón Perdido?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90CBCB93-1E93-477A-A93A-3B14F7CBCF93}"/>
              </a:ext>
            </a:extLst>
          </p:cNvPr>
          <p:cNvSpPr txBox="1"/>
          <p:nvPr/>
        </p:nvSpPr>
        <p:spPr>
          <a:xfrm>
            <a:off x="8750571" y="5475482"/>
            <a:ext cx="1503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Conciencia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6EACE1DE-2A77-4162-826A-308CA4A0459D}"/>
              </a:ext>
            </a:extLst>
          </p:cNvPr>
          <p:cNvSpPr txBox="1"/>
          <p:nvPr/>
        </p:nvSpPr>
        <p:spPr>
          <a:xfrm>
            <a:off x="4779857" y="5325233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Primera Intervención</a:t>
            </a:r>
          </a:p>
        </p:txBody>
      </p:sp>
    </p:spTree>
    <p:extLst>
      <p:ext uri="{BB962C8B-B14F-4D97-AF65-F5344CB8AC3E}">
        <p14:creationId xmlns:p14="http://schemas.microsoft.com/office/powerpoint/2010/main" val="3321056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11EC5A5-B29A-4531-87F6-E594CD06B4F9}"/>
              </a:ext>
            </a:extLst>
          </p:cNvPr>
          <p:cNvSpPr txBox="1"/>
          <p:nvPr/>
        </p:nvSpPr>
        <p:spPr>
          <a:xfrm>
            <a:off x="7966906" y="643222"/>
            <a:ext cx="40286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La raza Adámica…</a:t>
            </a:r>
          </a:p>
        </p:txBody>
      </p:sp>
      <p:pic>
        <p:nvPicPr>
          <p:cNvPr id="13314" name="Picture 2" descr="Resultado de imagen para pleyades">
            <a:extLst>
              <a:ext uri="{FF2B5EF4-FFF2-40B4-BE49-F238E27FC236}">
                <a16:creationId xmlns:a16="http://schemas.microsoft.com/office/drawing/2014/main" id="{E5FDB766-4A78-46A4-93BE-340DE60FB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278" y="1458083"/>
            <a:ext cx="4846682" cy="484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Resultado de imagen para ufo">
            <a:extLst>
              <a:ext uri="{FF2B5EF4-FFF2-40B4-BE49-F238E27FC236}">
                <a16:creationId xmlns:a16="http://schemas.microsoft.com/office/drawing/2014/main" id="{728E5AD1-6455-4780-9690-4B68372C8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278" y="1911350"/>
            <a:ext cx="2698044" cy="151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C732E8A8-3E24-4ABA-8342-394279D32C72}"/>
              </a:ext>
            </a:extLst>
          </p:cNvPr>
          <p:cNvSpPr txBox="1"/>
          <p:nvPr/>
        </p:nvSpPr>
        <p:spPr>
          <a:xfrm>
            <a:off x="2102760" y="5399917"/>
            <a:ext cx="2667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Segunda Intervención</a:t>
            </a:r>
          </a:p>
        </p:txBody>
      </p:sp>
      <p:pic>
        <p:nvPicPr>
          <p:cNvPr id="14340" name="Picture 4" descr="Resultado de imagen para lemurianos">
            <a:extLst>
              <a:ext uri="{FF2B5EF4-FFF2-40B4-BE49-F238E27FC236}">
                <a16:creationId xmlns:a16="http://schemas.microsoft.com/office/drawing/2014/main" id="{CC5414A6-10AF-47DF-9954-3B6580072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4" y="1361770"/>
            <a:ext cx="6118225" cy="1734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Resultado de imagen para hawaiian islands">
            <a:extLst>
              <a:ext uri="{FF2B5EF4-FFF2-40B4-BE49-F238E27FC236}">
                <a16:creationId xmlns:a16="http://schemas.microsoft.com/office/drawing/2014/main" id="{C3CA86BD-F0CC-4FF2-982E-858FEE2F1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779" y="3429000"/>
            <a:ext cx="3025172" cy="1870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D23A3DFE-842B-4C9F-A7BF-D810976E5EC1}"/>
              </a:ext>
            </a:extLst>
          </p:cNvPr>
          <p:cNvSpPr txBox="1"/>
          <p:nvPr/>
        </p:nvSpPr>
        <p:spPr>
          <a:xfrm>
            <a:off x="7960221" y="5857892"/>
            <a:ext cx="2359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Lemuria y Atlantida</a:t>
            </a:r>
          </a:p>
        </p:txBody>
      </p:sp>
      <p:pic>
        <p:nvPicPr>
          <p:cNvPr id="20" name="Picture 2" descr="Resultado de imagen para atlantic ocean">
            <a:extLst>
              <a:ext uri="{FF2B5EF4-FFF2-40B4-BE49-F238E27FC236}">
                <a16:creationId xmlns:a16="http://schemas.microsoft.com/office/drawing/2014/main" id="{F46396E6-400F-48B6-BB74-642C97527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247" y="3607177"/>
            <a:ext cx="1514475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598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11EC5A5-B29A-4531-87F6-E594CD06B4F9}"/>
              </a:ext>
            </a:extLst>
          </p:cNvPr>
          <p:cNvSpPr txBox="1"/>
          <p:nvPr/>
        </p:nvSpPr>
        <p:spPr>
          <a:xfrm>
            <a:off x="7344251" y="549171"/>
            <a:ext cx="42354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Lemuria, Atlántida…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C48305E-7636-4F1B-8EDA-AE47C537C459}"/>
              </a:ext>
            </a:extLst>
          </p:cNvPr>
          <p:cNvSpPr txBox="1"/>
          <p:nvPr/>
        </p:nvSpPr>
        <p:spPr>
          <a:xfrm>
            <a:off x="1736257" y="1737375"/>
            <a:ext cx="3648543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Seres andróginos que reflejaban su naturaleza espiritual balanceada – 7 razas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Uso de cristales para amplificar la energía y el conocimiento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Unidad de conciencia – solo existe el todos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Cuerpos casi inmortales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 hay enfermedad – dolor - muerte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Unidad de espiritu y conciencia con la tierrra y todos los seres vivos que la habitan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Reproducción andrógina a través de la meditación colectiva – Portales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Jardín del Edén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endParaRPr lang="en-US" sz="16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4B1D8A-DF37-4FEB-B9E1-3DCF5D827822}"/>
              </a:ext>
            </a:extLst>
          </p:cNvPr>
          <p:cNvSpPr txBox="1"/>
          <p:nvPr/>
        </p:nvSpPr>
        <p:spPr>
          <a:xfrm>
            <a:off x="6676557" y="1737375"/>
            <a:ext cx="392794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Colonia avanzada de Lemurianos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Desarrollo de su propia civilización – Experimento de Ingeniería Social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Influencia extraterrestre – Tecnología (advertencia – no intervención)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Separar sus propios patrones de pensamiento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Clases sociales (G/Lit/intel/A /Mil - Pol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Menor valor en la Sociedad - Esclavitud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Ego - Sentimientos de Individualidad (Ser yo) Vs. todos (Pecado Original)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Separación de Géneros  (Cómo?)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59980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11EC5A5-B29A-4531-87F6-E594CD06B4F9}"/>
              </a:ext>
            </a:extLst>
          </p:cNvPr>
          <p:cNvSpPr txBox="1"/>
          <p:nvPr/>
        </p:nvSpPr>
        <p:spPr>
          <a:xfrm>
            <a:off x="8726487" y="701571"/>
            <a:ext cx="18614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Egipto…</a:t>
            </a:r>
          </a:p>
        </p:txBody>
      </p:sp>
      <p:pic>
        <p:nvPicPr>
          <p:cNvPr id="17414" name="Picture 6" descr="Resultado de imagen para egipto mapa">
            <a:extLst>
              <a:ext uri="{FF2B5EF4-FFF2-40B4-BE49-F238E27FC236}">
                <a16:creationId xmlns:a16="http://schemas.microsoft.com/office/drawing/2014/main" id="{18923A46-2559-41C3-9BD1-EEC5C73D3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3" y="1638300"/>
            <a:ext cx="4104635" cy="424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Resultado de imagen para egypto">
            <a:extLst>
              <a:ext uri="{FF2B5EF4-FFF2-40B4-BE49-F238E27FC236}">
                <a16:creationId xmlns:a16="http://schemas.microsoft.com/office/drawing/2014/main" id="{C6F1F285-1631-4C71-92EC-B0FA69A25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748" y="3159125"/>
            <a:ext cx="3810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Resultado de imagen para flower of life">
            <a:extLst>
              <a:ext uri="{FF2B5EF4-FFF2-40B4-BE49-F238E27FC236}">
                <a16:creationId xmlns:a16="http://schemas.microsoft.com/office/drawing/2014/main" id="{EBEDA567-4DAC-485D-9F2C-1C35E3EE8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187" y="1733550"/>
            <a:ext cx="1695450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9C70455B-FD72-45D0-A511-AB95BC96E14E}"/>
              </a:ext>
            </a:extLst>
          </p:cNvPr>
          <p:cNvSpPr/>
          <p:nvPr/>
        </p:nvSpPr>
        <p:spPr>
          <a:xfrm>
            <a:off x="7335529" y="1724025"/>
            <a:ext cx="1676708" cy="169545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418" name="Picture 10" descr="Resultado de imagen para cruz copta">
            <a:extLst>
              <a:ext uri="{FF2B5EF4-FFF2-40B4-BE49-F238E27FC236}">
                <a16:creationId xmlns:a16="http://schemas.microsoft.com/office/drawing/2014/main" id="{F0F2BF48-793E-4315-B4FA-D1143A5B1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498" y="3876204"/>
            <a:ext cx="1885171" cy="188517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</p:pic>
      <p:pic>
        <p:nvPicPr>
          <p:cNvPr id="17420" name="Picture 12" descr="Resultado de imagen para maya calendar 2012">
            <a:extLst>
              <a:ext uri="{FF2B5EF4-FFF2-40B4-BE49-F238E27FC236}">
                <a16:creationId xmlns:a16="http://schemas.microsoft.com/office/drawing/2014/main" id="{61046D2F-E67A-487C-B4A8-6FC8AFFA0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3268" y="1825625"/>
            <a:ext cx="1129252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0E038779-2691-4207-A160-F0EC8734D6E7}"/>
              </a:ext>
            </a:extLst>
          </p:cNvPr>
          <p:cNvSpPr txBox="1"/>
          <p:nvPr/>
        </p:nvSpPr>
        <p:spPr>
          <a:xfrm>
            <a:off x="9880008" y="3019980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1987 - 2012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563BFBF-F147-4DDC-9020-7CA23194CEEC}"/>
              </a:ext>
            </a:extLst>
          </p:cNvPr>
          <p:cNvSpPr txBox="1"/>
          <p:nvPr/>
        </p:nvSpPr>
        <p:spPr>
          <a:xfrm>
            <a:off x="9494529" y="3560003"/>
            <a:ext cx="23672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Nuevos seres humanos con mayor conciencia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Autosanación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Acceso a información – nodos iguales de importantes</a:t>
            </a:r>
          </a:p>
        </p:txBody>
      </p:sp>
    </p:spTree>
    <p:extLst>
      <p:ext uri="{BB962C8B-B14F-4D97-AF65-F5344CB8AC3E}">
        <p14:creationId xmlns:p14="http://schemas.microsoft.com/office/powerpoint/2010/main" val="2768464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11EC5A5-B29A-4531-87F6-E594CD06B4F9}"/>
              </a:ext>
            </a:extLst>
          </p:cNvPr>
          <p:cNvSpPr txBox="1"/>
          <p:nvPr/>
        </p:nvSpPr>
        <p:spPr>
          <a:xfrm>
            <a:off x="4269285" y="612671"/>
            <a:ext cx="7630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Leyes importantes – Reglas del Juego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2D03B0B-08BE-44E4-8D50-1AA5439D4153}"/>
              </a:ext>
            </a:extLst>
          </p:cNvPr>
          <p:cNvSpPr txBox="1"/>
          <p:nvPr/>
        </p:nvSpPr>
        <p:spPr>
          <a:xfrm>
            <a:off x="1162105" y="1505955"/>
            <a:ext cx="104583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Estamos acá para hacer lo mismo que antes - nada y todo ha cambiado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Elegimos nuestras experiencias - Cómo nacemos? Cómo morimos? – El Yo superior</a:t>
            </a:r>
          </a:p>
        </p:txBody>
      </p:sp>
      <p:pic>
        <p:nvPicPr>
          <p:cNvPr id="16386" name="Picture 2" descr="Imagen relacionada">
            <a:extLst>
              <a:ext uri="{FF2B5EF4-FFF2-40B4-BE49-F238E27FC236}">
                <a16:creationId xmlns:a16="http://schemas.microsoft.com/office/drawing/2014/main" id="{A9FBF977-7805-4F6C-8884-8B99CC926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236309"/>
            <a:ext cx="1752600" cy="262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Resultado de imagen para cuevas">
            <a:extLst>
              <a:ext uri="{FF2B5EF4-FFF2-40B4-BE49-F238E27FC236}">
                <a16:creationId xmlns:a16="http://schemas.microsoft.com/office/drawing/2014/main" id="{C9305C20-766F-430F-B71B-7DCB6E44E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454" y="3498446"/>
            <a:ext cx="3619500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Resultado de imagen para archivos akashicos">
            <a:extLst>
              <a:ext uri="{FF2B5EF4-FFF2-40B4-BE49-F238E27FC236}">
                <a16:creationId xmlns:a16="http://schemas.microsoft.com/office/drawing/2014/main" id="{BB80A9EE-C0CB-4F2B-97D2-8986BFA04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415227"/>
            <a:ext cx="2654300" cy="149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Resultado de imagen para dna">
            <a:extLst>
              <a:ext uri="{FF2B5EF4-FFF2-40B4-BE49-F238E27FC236}">
                <a16:creationId xmlns:a16="http://schemas.microsoft.com/office/drawing/2014/main" id="{0D0DF48C-5447-4F41-974B-DA91DF52A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0" y="4559458"/>
            <a:ext cx="2476500" cy="826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DEE3CA78-AA94-410F-893E-28FC41CD5AC5}"/>
              </a:ext>
            </a:extLst>
          </p:cNvPr>
          <p:cNvGrpSpPr/>
          <p:nvPr/>
        </p:nvGrpSpPr>
        <p:grpSpPr>
          <a:xfrm>
            <a:off x="7958760" y="4845480"/>
            <a:ext cx="2992779" cy="1710159"/>
            <a:chOff x="8204779" y="4683876"/>
            <a:chExt cx="2992779" cy="1710159"/>
          </a:xfrm>
        </p:grpSpPr>
        <p:pic>
          <p:nvPicPr>
            <p:cNvPr id="10" name="Picture 4" descr="Resultado de imagen para crossroads">
              <a:extLst>
                <a:ext uri="{FF2B5EF4-FFF2-40B4-BE49-F238E27FC236}">
                  <a16:creationId xmlns:a16="http://schemas.microsoft.com/office/drawing/2014/main" id="{17328242-EBE8-4488-A784-FC887A7B78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4779" y="4683876"/>
              <a:ext cx="2992779" cy="17101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A7845D8A-0BF6-479C-80BB-AF1416914FFB}"/>
                </a:ext>
              </a:extLst>
            </p:cNvPr>
            <p:cNvSpPr/>
            <p:nvPr/>
          </p:nvSpPr>
          <p:spPr>
            <a:xfrm>
              <a:off x="9653115" y="4899412"/>
              <a:ext cx="178839" cy="70779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0EE490B-1E6A-4A7C-8FB4-D4793A59C12A}"/>
                </a:ext>
              </a:extLst>
            </p:cNvPr>
            <p:cNvSpPr/>
            <p:nvPr/>
          </p:nvSpPr>
          <p:spPr>
            <a:xfrm>
              <a:off x="9577520" y="5425054"/>
              <a:ext cx="308631" cy="1560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3" name="Conector: curvado 2">
            <a:extLst>
              <a:ext uri="{FF2B5EF4-FFF2-40B4-BE49-F238E27FC236}">
                <a16:creationId xmlns:a16="http://schemas.microsoft.com/office/drawing/2014/main" id="{3AAF8D10-CC87-4409-8D0C-A3C62BA0772D}"/>
              </a:ext>
            </a:extLst>
          </p:cNvPr>
          <p:cNvCxnSpPr>
            <a:cxnSpLocks/>
          </p:cNvCxnSpPr>
          <p:nvPr/>
        </p:nvCxnSpPr>
        <p:spPr>
          <a:xfrm flipV="1">
            <a:off x="2950678" y="2790487"/>
            <a:ext cx="5190022" cy="510428"/>
          </a:xfrm>
          <a:prstGeom prst="curvedConnector3">
            <a:avLst/>
          </a:prstGeom>
          <a:ln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upo 12">
            <a:extLst>
              <a:ext uri="{FF2B5EF4-FFF2-40B4-BE49-F238E27FC236}">
                <a16:creationId xmlns:a16="http://schemas.microsoft.com/office/drawing/2014/main" id="{E7C8968E-9093-4A96-AE8E-234FF71E48E4}"/>
              </a:ext>
            </a:extLst>
          </p:cNvPr>
          <p:cNvGrpSpPr/>
          <p:nvPr/>
        </p:nvGrpSpPr>
        <p:grpSpPr>
          <a:xfrm>
            <a:off x="7808999" y="2358589"/>
            <a:ext cx="1320148" cy="1139857"/>
            <a:chOff x="4252047" y="1799791"/>
            <a:chExt cx="3018193" cy="2676525"/>
          </a:xfrm>
        </p:grpSpPr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DEF2AA9E-508A-4983-B4EE-DE3A30C8148D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5" name="Picture 2" descr="Resultado de imagen para dios simbolo">
              <a:extLst>
                <a:ext uri="{FF2B5EF4-FFF2-40B4-BE49-F238E27FC236}">
                  <a16:creationId xmlns:a16="http://schemas.microsoft.com/office/drawing/2014/main" id="{7A0118E2-90C6-45B7-AEA4-45FF102C26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38867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11EC5A5-B29A-4531-87F6-E594CD06B4F9}"/>
              </a:ext>
            </a:extLst>
          </p:cNvPr>
          <p:cNvSpPr txBox="1"/>
          <p:nvPr/>
        </p:nvSpPr>
        <p:spPr>
          <a:xfrm>
            <a:off x="4275612" y="596900"/>
            <a:ext cx="7630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Leyes importantes – Reglas del Juego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2D03B0B-08BE-44E4-8D50-1AA5439D4153}"/>
              </a:ext>
            </a:extLst>
          </p:cNvPr>
          <p:cNvSpPr txBox="1"/>
          <p:nvPr/>
        </p:nvSpPr>
        <p:spPr>
          <a:xfrm>
            <a:off x="1162105" y="1404355"/>
            <a:ext cx="94613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US" sz="2000" dirty="0"/>
              <a:t>El Universo cuida de nosotros a través del amor – Todo lo que hay que saber, ya lo sabemos…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n-US" sz="2000" dirty="0"/>
              <a:t>Escuchar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n-US" sz="2000" dirty="0"/>
              <a:t>Creamos nuestra realidad a partir de las emociones</a:t>
            </a:r>
          </a:p>
        </p:txBody>
      </p:sp>
      <p:pic>
        <p:nvPicPr>
          <p:cNvPr id="21510" name="Picture 6" descr="Resultado de imagen para electromagnetic waves">
            <a:extLst>
              <a:ext uri="{FF2B5EF4-FFF2-40B4-BE49-F238E27FC236}">
                <a16:creationId xmlns:a16="http://schemas.microsoft.com/office/drawing/2014/main" id="{160A04DD-06E6-4A20-9D3F-789826880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3015">
            <a:off x="4609928" y="3242429"/>
            <a:ext cx="4759218" cy="158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Resultado de imagen para pineal gland">
            <a:extLst>
              <a:ext uri="{FF2B5EF4-FFF2-40B4-BE49-F238E27FC236}">
                <a16:creationId xmlns:a16="http://schemas.microsoft.com/office/drawing/2014/main" id="{C2F892A0-F218-4304-9AF1-4614604C0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223" y="3462338"/>
            <a:ext cx="4141527" cy="273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DBFECA7B-1ADA-4609-BAAB-48A34C248B2A}"/>
              </a:ext>
            </a:extLst>
          </p:cNvPr>
          <p:cNvGrpSpPr/>
          <p:nvPr/>
        </p:nvGrpSpPr>
        <p:grpSpPr>
          <a:xfrm>
            <a:off x="8613324" y="2901366"/>
            <a:ext cx="1635576" cy="1487068"/>
            <a:chOff x="4252047" y="1799791"/>
            <a:chExt cx="3018193" cy="2676525"/>
          </a:xfrm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64E260BE-3E84-4A04-9B86-447998E9EB80}"/>
                </a:ext>
              </a:extLst>
            </p:cNvPr>
            <p:cNvSpPr/>
            <p:nvPr/>
          </p:nvSpPr>
          <p:spPr>
            <a:xfrm>
              <a:off x="4359487" y="1799792"/>
              <a:ext cx="2803314" cy="256309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6" name="Picture 2" descr="Resultado de imagen para dios simbolo">
              <a:extLst>
                <a:ext uri="{FF2B5EF4-FFF2-40B4-BE49-F238E27FC236}">
                  <a16:creationId xmlns:a16="http://schemas.microsoft.com/office/drawing/2014/main" id="{ED4F2A78-9668-48E6-8674-2472D4B833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47" y="1799791"/>
              <a:ext cx="3018193" cy="2676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512" name="Picture 8" descr="Imagen relacionada">
            <a:extLst>
              <a:ext uri="{FF2B5EF4-FFF2-40B4-BE49-F238E27FC236}">
                <a16:creationId xmlns:a16="http://schemas.microsoft.com/office/drawing/2014/main" id="{3563A8B0-30CB-4C51-A04F-5F42CE4E7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220" y="5198478"/>
            <a:ext cx="1736104" cy="108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D10822A4-8433-46E8-9A36-3652F973FB78}"/>
              </a:ext>
            </a:extLst>
          </p:cNvPr>
          <p:cNvCxnSpPr>
            <a:cxnSpLocks/>
          </p:cNvCxnSpPr>
          <p:nvPr/>
        </p:nvCxnSpPr>
        <p:spPr>
          <a:xfrm>
            <a:off x="5365750" y="5969000"/>
            <a:ext cx="12058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lipse 3">
            <a:extLst>
              <a:ext uri="{FF2B5EF4-FFF2-40B4-BE49-F238E27FC236}">
                <a16:creationId xmlns:a16="http://schemas.microsoft.com/office/drawing/2014/main" id="{21190152-6446-4548-8EFC-3874C2ABE116}"/>
              </a:ext>
            </a:extLst>
          </p:cNvPr>
          <p:cNvSpPr/>
          <p:nvPr/>
        </p:nvSpPr>
        <p:spPr>
          <a:xfrm>
            <a:off x="860397" y="4307422"/>
            <a:ext cx="2070100" cy="538689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9E2A0513-A3CC-4D5E-A4CD-63F35083E558}"/>
              </a:ext>
            </a:extLst>
          </p:cNvPr>
          <p:cNvSpPr/>
          <p:nvPr/>
        </p:nvSpPr>
        <p:spPr>
          <a:xfrm>
            <a:off x="1195620" y="5396977"/>
            <a:ext cx="2070100" cy="538689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284C2BB-6DD2-422A-BD70-FE88411FBD6B}"/>
              </a:ext>
            </a:extLst>
          </p:cNvPr>
          <p:cNvSpPr txBox="1"/>
          <p:nvPr/>
        </p:nvSpPr>
        <p:spPr>
          <a:xfrm>
            <a:off x="6600668" y="3404377"/>
            <a:ext cx="800219" cy="1260923"/>
          </a:xfrm>
          <a:prstGeom prst="rect">
            <a:avLst/>
          </a:prstGeom>
          <a:solidFill>
            <a:schemeClr val="bg2"/>
          </a:solidFill>
        </p:spPr>
        <p:txBody>
          <a:bodyPr vert="vert270" wrap="none" rtlCol="0">
            <a:spAutoFit/>
          </a:bodyPr>
          <a:lstStyle/>
          <a:p>
            <a:r>
              <a:rPr lang="en-US" sz="4000" dirty="0"/>
              <a:t>EGO</a:t>
            </a:r>
          </a:p>
        </p:txBody>
      </p: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A722A60F-59D6-46F2-85BB-5516E8870216}"/>
              </a:ext>
            </a:extLst>
          </p:cNvPr>
          <p:cNvCxnSpPr>
            <a:cxnSpLocks/>
          </p:cNvCxnSpPr>
          <p:nvPr/>
        </p:nvCxnSpPr>
        <p:spPr>
          <a:xfrm>
            <a:off x="8881904" y="5915032"/>
            <a:ext cx="5778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14" name="Picture 10" descr="Resultado de imagen para soul">
            <a:extLst>
              <a:ext uri="{FF2B5EF4-FFF2-40B4-BE49-F238E27FC236}">
                <a16:creationId xmlns:a16="http://schemas.microsoft.com/office/drawing/2014/main" id="{12244DF7-C3AA-496E-B05F-6F0686E50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859" y="4835884"/>
            <a:ext cx="1488144" cy="195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Resultado de imagen para electromagnetic waves">
            <a:extLst>
              <a:ext uri="{FF2B5EF4-FFF2-40B4-BE49-F238E27FC236}">
                <a16:creationId xmlns:a16="http://schemas.microsoft.com/office/drawing/2014/main" id="{7473BE10-C64E-490A-8CF1-A54DE329E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62451">
            <a:off x="8297640" y="4737601"/>
            <a:ext cx="3043021" cy="101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Resultado de imagen para earth magnetic grid">
            <a:extLst>
              <a:ext uri="{FF2B5EF4-FFF2-40B4-BE49-F238E27FC236}">
                <a16:creationId xmlns:a16="http://schemas.microsoft.com/office/drawing/2014/main" id="{CE732DBB-85B7-467E-86BC-20ABC5096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3777" y="4325411"/>
            <a:ext cx="1234772" cy="120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878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11EC5A5-B29A-4531-87F6-E594CD06B4F9}"/>
              </a:ext>
            </a:extLst>
          </p:cNvPr>
          <p:cNvSpPr txBox="1"/>
          <p:nvPr/>
        </p:nvSpPr>
        <p:spPr>
          <a:xfrm>
            <a:off x="4269285" y="612671"/>
            <a:ext cx="7630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Leyes importantes – Reglas del Juego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2D03B0B-08BE-44E4-8D50-1AA5439D4153}"/>
              </a:ext>
            </a:extLst>
          </p:cNvPr>
          <p:cNvSpPr txBox="1"/>
          <p:nvPr/>
        </p:nvSpPr>
        <p:spPr>
          <a:xfrm>
            <a:off x="1162105" y="1671055"/>
            <a:ext cx="946138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6"/>
            </a:pPr>
            <a:r>
              <a:rPr lang="en-US" sz="2000" dirty="0"/>
              <a:t>No Podemos recibir lo que no estamos dispuestos a dar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/>
              <a:t>Dar a lo que nos inspira – emoción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/>
              <a:t>Desapego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sz="2000" dirty="0"/>
              <a:t>Karma – Acción o reacción (todo lo que damos vuelve)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/>
              <a:t>Emoción del amor &gt; temor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sz="2000" dirty="0"/>
              <a:t>El poder de la Intención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sz="2000" dirty="0"/>
              <a:t>Gratuidad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sz="2000" dirty="0"/>
              <a:t>La abundancia es un derecho y una obligación para manifestar nuestro propósito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sz="2000" dirty="0"/>
              <a:t>La ley del Propósito</a:t>
            </a:r>
          </a:p>
        </p:txBody>
      </p:sp>
    </p:spTree>
    <p:extLst>
      <p:ext uri="{BB962C8B-B14F-4D97-AF65-F5344CB8AC3E}">
        <p14:creationId xmlns:p14="http://schemas.microsoft.com/office/powerpoint/2010/main" val="2307281214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1680</TotalTime>
  <Words>530</Words>
  <Application>Microsoft Office PowerPoint</Application>
  <PresentationFormat>Panorámica</PresentationFormat>
  <Paragraphs>98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0" baseType="lpstr">
      <vt:lpstr>Arial</vt:lpstr>
      <vt:lpstr>Century Gothic</vt:lpstr>
      <vt:lpstr>Estela de condensación</vt:lpstr>
      <vt:lpstr>TENEMOS EL PODER Y LA OBLIGACION DE SER FELICES Y CUMPLIR NUESTRO PROPOSITO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 vallejo hanssen</dc:creator>
  <cp:lastModifiedBy>fernando vallejo hanssen</cp:lastModifiedBy>
  <cp:revision>43</cp:revision>
  <dcterms:created xsi:type="dcterms:W3CDTF">2018-07-17T18:19:37Z</dcterms:created>
  <dcterms:modified xsi:type="dcterms:W3CDTF">2018-07-24T01:35:18Z</dcterms:modified>
</cp:coreProperties>
</file>