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3" r:id="rId7"/>
    <p:sldId id="261" r:id="rId8"/>
    <p:sldId id="264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9958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93975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5607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0437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3043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5455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7906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8814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922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532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214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2DD37-5A06-44A6-88E4-ED19BA23972B}" type="datetimeFigureOut">
              <a:rPr lang="es-CO" smtClean="0"/>
              <a:t>25/06/2018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3E8CA-E771-48E7-8982-6227E2CB881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3798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lorepelired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CO" dirty="0"/>
              <a:t>CUANDO SIN PEDIRLO LA VIDA TE CAMBIA RADICALMENTE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Tienes 2 opciones:</a:t>
            </a:r>
          </a:p>
          <a:p>
            <a:r>
              <a:rPr lang="es-CO" dirty="0"/>
              <a:t>1Te hechas a morir</a:t>
            </a:r>
          </a:p>
          <a:p>
            <a:r>
              <a:rPr lang="es-CO" dirty="0"/>
              <a:t>2 Buscas la manera de salir adelante (pequeñas o grandes motivaciones </a:t>
            </a:r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32612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ESTA ES MI HISTORIA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43048"/>
            <a:ext cx="4892899" cy="4351338"/>
          </a:xfrm>
        </p:spPr>
        <p:txBody>
          <a:bodyPr>
            <a:normAutofit fontScale="77500" lnSpcReduction="20000"/>
          </a:bodyPr>
          <a:lstStyle/>
          <a:p>
            <a:r>
              <a:rPr lang="es-CO" dirty="0"/>
              <a:t>Soy fisioterapeuta </a:t>
            </a:r>
          </a:p>
          <a:p>
            <a:r>
              <a:rPr lang="es-CO" dirty="0"/>
              <a:t>Una vida formada y consolidada a mis 29 años</a:t>
            </a:r>
          </a:p>
          <a:p>
            <a:endParaRPr lang="es-CO" dirty="0"/>
          </a:p>
          <a:p>
            <a:r>
              <a:rPr lang="es-CO" dirty="0"/>
              <a:t>Tras una cirugía de cerebro </a:t>
            </a:r>
          </a:p>
          <a:p>
            <a:r>
              <a:rPr lang="es-CO" dirty="0"/>
              <a:t>Con riesgos altos sufro una hemorragia cerebral severa </a:t>
            </a:r>
          </a:p>
          <a:p>
            <a:endParaRPr lang="es-CO" dirty="0"/>
          </a:p>
          <a:p>
            <a:r>
              <a:rPr lang="es-CO" dirty="0"/>
              <a:t>Que infarta medio cerebro.</a:t>
            </a:r>
          </a:p>
          <a:p>
            <a:endParaRPr lang="es-CO" dirty="0"/>
          </a:p>
          <a:p>
            <a:r>
              <a:rPr lang="es-CO" dirty="0"/>
              <a:t>A pesar de todo la vida continua  obnubilada por la situación. continuo  a enfrentar esta gran o paradoja</a:t>
            </a:r>
          </a:p>
          <a:p>
            <a:endParaRPr lang="es-CO" dirty="0"/>
          </a:p>
          <a:p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62B701-5213-42AE-BB5C-CD1E92A0F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053" y="167470"/>
            <a:ext cx="4421747" cy="331631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D122775-A7C8-49E7-844F-5EC3E1B65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273" y="3618717"/>
            <a:ext cx="4291527" cy="321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78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La vida continua…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Tras unos fuertes estrellones emocionales.</a:t>
            </a:r>
          </a:p>
          <a:p>
            <a:r>
              <a:rPr lang="es-CO" dirty="0"/>
              <a:t>Decido tomar riendas de mi vida y en calidad de fisioterapeuta  me enfoco en mi recuperación, con una que otra ayuda externa </a:t>
            </a:r>
          </a:p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935" y="3260558"/>
            <a:ext cx="2580774" cy="34410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72422" y="3920329"/>
            <a:ext cx="3041171" cy="228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92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Evolución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Atropello mi vanidad </a:t>
            </a:r>
          </a:p>
          <a:p>
            <a:r>
              <a:rPr lang="es-CO" dirty="0"/>
              <a:t>Lanzo a un hueco emocional profundo </a:t>
            </a:r>
          </a:p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558" y="365125"/>
            <a:ext cx="73152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982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Recuperación de un 80%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En cadena con mis compañeros de universidad(pilates, entrenamiento físico </a:t>
            </a:r>
            <a:r>
              <a:rPr lang="es-CO" dirty="0" err="1"/>
              <a:t>personalizado,ejercicios</a:t>
            </a:r>
            <a:r>
              <a:rPr lang="es-CO" dirty="0"/>
              <a:t> en colchoneta, caminatas por centro comercial, reintegrarme a la  vida  pues las posibilidades eran sensatas podía hacerlo…</a:t>
            </a:r>
          </a:p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0857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7B9E9-6510-432E-A2A4-89993F7C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Escribo un libro y lo lanzo 2016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F8D174B-7504-4C9E-9299-1579D7B37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93" y="1841678"/>
            <a:ext cx="1743437" cy="2905729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8AE5577-75F7-43E3-9C75-DF493A03BB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284" y="1690688"/>
            <a:ext cx="2490184" cy="332024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AA27928-5DE5-4BE7-B24E-53D22B29FA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584" y="2746418"/>
            <a:ext cx="3524518" cy="264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54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Aprendizajes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Sacar lo positivo de las situaciones por mas duras que sean</a:t>
            </a:r>
          </a:p>
          <a:p>
            <a:r>
              <a:rPr lang="es-CO" dirty="0"/>
              <a:t>La 1 vez fallas por inocencia, la 2 por estupidez</a:t>
            </a:r>
          </a:p>
          <a:p>
            <a:r>
              <a:rPr lang="es-CO" dirty="0"/>
              <a:t>Aunque la vida no es perfecta es maravillosa </a:t>
            </a:r>
          </a:p>
          <a:p>
            <a:r>
              <a:rPr lang="es-CO" dirty="0"/>
              <a:t>Elegir la actitud ganadora para enfrentar lo que esta pasando</a:t>
            </a:r>
          </a:p>
          <a:p>
            <a:r>
              <a:rPr lang="es-CO" dirty="0"/>
              <a:t>Buscar posibilidades en medio de la nada </a:t>
            </a:r>
          </a:p>
          <a:p>
            <a:r>
              <a:rPr lang="es-CO" dirty="0"/>
              <a:t>No es suficiente estar viva necesito sentirme viva</a:t>
            </a:r>
          </a:p>
          <a:p>
            <a:r>
              <a:rPr lang="es-CO" dirty="0"/>
              <a:t>Aprender a vivir la vida a un 500% </a:t>
            </a:r>
          </a:p>
          <a:p>
            <a:r>
              <a:rPr lang="es-CO" dirty="0"/>
              <a:t>Ponerse en los zapatos del otro </a:t>
            </a:r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15886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B91A52-A83B-4DBB-B7A2-9D5329A4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CONTACTO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1A9399-9BE4-4CF1-A531-18074140A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Facebook: fan page:</a:t>
            </a:r>
          </a:p>
          <a:p>
            <a:r>
              <a:rPr lang="es-CO" dirty="0" err="1"/>
              <a:t>Loque</a:t>
            </a:r>
            <a:r>
              <a:rPr lang="es-CO" dirty="0"/>
              <a:t> esconde la sonrisa de la pelirroja</a:t>
            </a:r>
          </a:p>
          <a:p>
            <a:r>
              <a:rPr lang="es-CO" dirty="0">
                <a:hlinkClick r:id="rId2"/>
              </a:rPr>
              <a:t>lorepelired@gmail.com</a:t>
            </a:r>
            <a:endParaRPr lang="es-CO" dirty="0"/>
          </a:p>
          <a:p>
            <a:endParaRPr lang="es-CO" dirty="0"/>
          </a:p>
          <a:p>
            <a:r>
              <a:rPr lang="es-CO"/>
              <a:t>3212469437</a:t>
            </a:r>
            <a:endParaRPr lang="es-CO" dirty="0"/>
          </a:p>
          <a:p>
            <a:endParaRPr lang="es-CO" dirty="0"/>
          </a:p>
          <a:p>
            <a:endParaRPr lang="es-CO" dirty="0"/>
          </a:p>
          <a:p>
            <a:r>
              <a:rPr lang="es-CO" dirty="0"/>
              <a:t>GRACIAS!</a:t>
            </a:r>
          </a:p>
        </p:txBody>
      </p:sp>
    </p:spTree>
    <p:extLst>
      <p:ext uri="{BB962C8B-B14F-4D97-AF65-F5344CB8AC3E}">
        <p14:creationId xmlns:p14="http://schemas.microsoft.com/office/powerpoint/2010/main" val="6323100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262</Words>
  <Application>Microsoft Office PowerPoint</Application>
  <PresentationFormat>Panorámica</PresentationFormat>
  <Paragraphs>42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CUANDO SIN PEDIRLO LA VIDA TE CAMBIA RADICALMENTE</vt:lpstr>
      <vt:lpstr>ESTA ES MI HISTORIA </vt:lpstr>
      <vt:lpstr>La vida continua…</vt:lpstr>
      <vt:lpstr>Evolución </vt:lpstr>
      <vt:lpstr>Recuperación de un 80%</vt:lpstr>
      <vt:lpstr>Escribo un libro y lo lanzo 2016</vt:lpstr>
      <vt:lpstr>Aprendizajes</vt:lpstr>
      <vt:lpstr>CONTACTO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CUANDO SIN PEDIRLO LA VIDA TE CAMBIA RADICALMENTE</dc:title>
  <dc:creator>ARMANDO LEON</dc:creator>
  <cp:lastModifiedBy>LORENA LEON</cp:lastModifiedBy>
  <cp:revision>22</cp:revision>
  <dcterms:created xsi:type="dcterms:W3CDTF">2018-02-05T15:31:09Z</dcterms:created>
  <dcterms:modified xsi:type="dcterms:W3CDTF">2018-06-25T16:01:03Z</dcterms:modified>
</cp:coreProperties>
</file>