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57" r:id="rId3"/>
    <p:sldId id="270" r:id="rId4"/>
    <p:sldId id="271" r:id="rId5"/>
    <p:sldId id="272" r:id="rId6"/>
    <p:sldId id="258" r:id="rId7"/>
    <p:sldId id="260" r:id="rId8"/>
    <p:sldId id="273" r:id="rId9"/>
    <p:sldId id="274" r:id="rId10"/>
    <p:sldId id="261" r:id="rId11"/>
    <p:sldId id="259" r:id="rId12"/>
    <p:sldId id="266" r:id="rId13"/>
    <p:sldId id="267" r:id="rId14"/>
    <p:sldId id="275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343" autoAdjust="0"/>
  </p:normalViewPr>
  <p:slideViewPr>
    <p:cSldViewPr snapToGrid="0">
      <p:cViewPr varScale="1">
        <p:scale>
          <a:sx n="69" d="100"/>
          <a:sy n="69" d="100"/>
        </p:scale>
        <p:origin x="13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33336-3F26-4FFB-8381-7E626A3CAC30}" type="datetimeFigureOut">
              <a:rPr lang="es-CO" smtClean="0"/>
              <a:t>21/08/2017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7919E-DE1E-4F29-9424-F1CE18D712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15504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33336-3F26-4FFB-8381-7E626A3CAC30}" type="datetimeFigureOut">
              <a:rPr lang="es-CO" smtClean="0"/>
              <a:t>21/08/2017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7919E-DE1E-4F29-9424-F1CE18D712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18089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33336-3F26-4FFB-8381-7E626A3CAC30}" type="datetimeFigureOut">
              <a:rPr lang="es-CO" smtClean="0"/>
              <a:t>21/08/2017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7919E-DE1E-4F29-9424-F1CE18D712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9756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33336-3F26-4FFB-8381-7E626A3CAC30}" type="datetimeFigureOut">
              <a:rPr lang="es-CO" smtClean="0"/>
              <a:t>21/08/2017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7919E-DE1E-4F29-9424-F1CE18D712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205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33336-3F26-4FFB-8381-7E626A3CAC30}" type="datetimeFigureOut">
              <a:rPr lang="es-CO" smtClean="0"/>
              <a:t>21/08/2017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7919E-DE1E-4F29-9424-F1CE18D712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3279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33336-3F26-4FFB-8381-7E626A3CAC30}" type="datetimeFigureOut">
              <a:rPr lang="es-CO" smtClean="0"/>
              <a:t>21/08/2017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7919E-DE1E-4F29-9424-F1CE18D712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06233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33336-3F26-4FFB-8381-7E626A3CAC30}" type="datetimeFigureOut">
              <a:rPr lang="es-CO" smtClean="0"/>
              <a:t>21/08/2017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7919E-DE1E-4F29-9424-F1CE18D712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88722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33336-3F26-4FFB-8381-7E626A3CAC30}" type="datetimeFigureOut">
              <a:rPr lang="es-CO" smtClean="0"/>
              <a:t>21/08/2017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7919E-DE1E-4F29-9424-F1CE18D712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0744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33336-3F26-4FFB-8381-7E626A3CAC30}" type="datetimeFigureOut">
              <a:rPr lang="es-CO" smtClean="0"/>
              <a:t>21/08/2017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7919E-DE1E-4F29-9424-F1CE18D712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70607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33336-3F26-4FFB-8381-7E626A3CAC30}" type="datetimeFigureOut">
              <a:rPr lang="es-CO" smtClean="0"/>
              <a:t>21/08/2017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7919E-DE1E-4F29-9424-F1CE18D712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70819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33336-3F26-4FFB-8381-7E626A3CAC30}" type="datetimeFigureOut">
              <a:rPr lang="es-CO" smtClean="0"/>
              <a:t>21/08/2017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7919E-DE1E-4F29-9424-F1CE18D712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31986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33336-3F26-4FFB-8381-7E626A3CAC30}" type="datetimeFigureOut">
              <a:rPr lang="es-CO" smtClean="0"/>
              <a:t>21/08/2017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7919E-DE1E-4F29-9424-F1CE18D7126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17037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992777"/>
            <a:ext cx="7772400" cy="4963886"/>
          </a:xfrm>
        </p:spPr>
        <p:txBody>
          <a:bodyPr anchor="ctr">
            <a:normAutofit/>
          </a:bodyPr>
          <a:lstStyle/>
          <a:p>
            <a: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“El alma guía, pero ¿qué puede hacer si no la dejamos actuar?”</a:t>
            </a:r>
            <a:endParaRPr lang="es-CO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44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992777"/>
            <a:ext cx="7772400" cy="4963886"/>
          </a:xfrm>
        </p:spPr>
        <p:txBody>
          <a:bodyPr anchor="ctr">
            <a:normAutofit/>
          </a:bodyPr>
          <a:lstStyle/>
          <a:p>
            <a: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“Mamá, me voy a morir?”</a:t>
            </a:r>
            <a:endParaRPr lang="es-CO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56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992777"/>
            <a:ext cx="7772400" cy="4963886"/>
          </a:xfrm>
        </p:spPr>
        <p:txBody>
          <a:bodyPr anchor="ctr">
            <a:noAutofit/>
          </a:bodyPr>
          <a:lstStyle/>
          <a:p>
            <a:r>
              <a:rPr lang="es-ES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ES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E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E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ES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Wikipedia</a:t>
            </a:r>
            <a:r>
              <a:rPr lang="es-ES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ES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E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E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ES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Choque</a:t>
            </a:r>
            <a:r>
              <a:rPr lang="es-E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(Física</a:t>
            </a:r>
            <a:r>
              <a:rPr lang="es-E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lang="es-ES" sz="2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E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El </a:t>
            </a:r>
            <a:r>
              <a:rPr lang="es-E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choque</a:t>
            </a:r>
            <a:r>
              <a:rPr lang="es-E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 se define como la colisión entre dos o más cuerpos de los cuales el impactado </a:t>
            </a:r>
            <a:r>
              <a:rPr lang="es-E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está </a:t>
            </a:r>
            <a:r>
              <a:rPr lang="es-E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en reposo</a:t>
            </a:r>
            <a:r>
              <a:rPr lang="es-E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br>
              <a:rPr lang="es-E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E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ES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La </a:t>
            </a:r>
            <a:r>
              <a:rPr lang="es-CO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mecánica de choque tiene el potencial de dañar, deformar, </a:t>
            </a:r>
            <a:r>
              <a:rPr lang="es-CO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etc.</a:t>
            </a:r>
            <a:r>
              <a:rPr lang="es-CO" sz="28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CO" sz="2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E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ES" sz="2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CO" sz="28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s-CO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33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3549" y="1776548"/>
            <a:ext cx="7772400" cy="4297679"/>
          </a:xfrm>
        </p:spPr>
        <p:txBody>
          <a:bodyPr anchor="ctr">
            <a:noAutofit/>
          </a:bodyPr>
          <a:lstStyle/>
          <a:p>
            <a:pPr algn="l"/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 Un </a:t>
            </a: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cuerpo </a:t>
            </a:r>
            <a:r>
              <a:rPr lang="es-CO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frágil</a:t>
            </a: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se puede </a:t>
            </a:r>
            <a:r>
              <a:rPr lang="es-CO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fracturar</a:t>
            </a: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b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b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 Un </a:t>
            </a: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objeto </a:t>
            </a:r>
            <a:r>
              <a:rPr lang="es-CO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dúctil</a:t>
            </a: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 se puede doblar por una conmoción (</a:t>
            </a:r>
            <a:r>
              <a:rPr lang="es-CO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deformar</a:t>
            </a: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). </a:t>
            </a: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 Un objeto resistente puede sufrir </a:t>
            </a:r>
            <a:r>
              <a:rPr lang="es-CO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fatiga</a:t>
            </a: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en </a:t>
            </a: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el </a:t>
            </a: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material o puede </a:t>
            </a: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sufrir</a:t>
            </a: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sólo </a:t>
            </a:r>
            <a:r>
              <a:rPr lang="es-CO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daños </a:t>
            </a:r>
            <a:r>
              <a:rPr lang="es-CO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menores.</a:t>
            </a: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Choques </a:t>
            </a:r>
            <a:r>
              <a:rPr lang="es-CO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acumulados</a:t>
            </a: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eventualmente resultarán en que el objeto </a:t>
            </a: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quede </a:t>
            </a: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inutilizable.</a:t>
            </a:r>
            <a:b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s-CO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770709" y="1253328"/>
            <a:ext cx="6531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Efectos del </a:t>
            </a:r>
            <a:r>
              <a:rPr lang="es-CO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choque: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76178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3549" y="1110342"/>
            <a:ext cx="7772400" cy="4963886"/>
          </a:xfrm>
        </p:spPr>
        <p:txBody>
          <a:bodyPr anchor="ctr">
            <a:noAutofit/>
          </a:bodyPr>
          <a:lstStyle/>
          <a:p>
            <a:pPr algn="l"/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 Un </a:t>
            </a: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choque puede no producir daño aparente de inmediato, pero podría </a:t>
            </a:r>
            <a:r>
              <a:rPr lang="es-CO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reducir la vida útil </a:t>
            </a: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del producto: la </a:t>
            </a:r>
            <a:r>
              <a:rPr lang="es-CO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fiabilidad</a:t>
            </a: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 se reduce</a:t>
            </a: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b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 Algunos </a:t>
            </a: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materiales como los </a:t>
            </a:r>
            <a:r>
              <a:rPr lang="es-CO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explosivos</a:t>
            </a: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 se pueden</a:t>
            </a:r>
            <a:r>
              <a:rPr lang="es-CO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detonar</a:t>
            </a: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 con mecánicas de choque o </a:t>
            </a: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impacto.</a:t>
            </a:r>
            <a:endParaRPr lang="es-CO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633549" y="1606732"/>
            <a:ext cx="6531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Efectos del </a:t>
            </a:r>
            <a:r>
              <a:rPr lang="es-CO" sz="2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choque: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53892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992777"/>
            <a:ext cx="7772400" cy="4963886"/>
          </a:xfrm>
        </p:spPr>
        <p:txBody>
          <a:bodyPr anchor="ctr">
            <a:normAutofit/>
          </a:bodyPr>
          <a:lstStyle/>
          <a:p>
            <a: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“¡Cómo la veo de bien!” </a:t>
            </a:r>
            <a:b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...y yo jurando que estaba perfecta</a:t>
            </a:r>
            <a:endParaRPr lang="es-CO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55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992777"/>
            <a:ext cx="7772400" cy="4963886"/>
          </a:xfrm>
        </p:spPr>
        <p:txBody>
          <a:bodyPr anchor="ctr">
            <a:normAutofit/>
          </a:bodyPr>
          <a:lstStyle/>
          <a:p>
            <a: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Cuando uno está vuelto nada, lo que más le sirve es alguien que no se vuelva nada con uno.</a:t>
            </a:r>
            <a:b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Y cuando el otro es el que está vuelto nada ¿que será lo que más le sirve de mí?</a:t>
            </a:r>
            <a:endParaRPr lang="es-CO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12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992777"/>
            <a:ext cx="7772400" cy="4963886"/>
          </a:xfrm>
        </p:spPr>
        <p:txBody>
          <a:bodyPr anchor="ctr">
            <a:normAutofit/>
          </a:bodyPr>
          <a:lstStyle/>
          <a:p>
            <a: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Cuando uno está vuelto nada, lo que más le sirve es alguien que no se vuelva nada con uno.</a:t>
            </a:r>
            <a:b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Y cuando el otro es el que está vuelto nada ¿que será lo que más le sirve de mí?</a:t>
            </a:r>
            <a:endParaRPr lang="es-CO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96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6636" y="452450"/>
            <a:ext cx="7772400" cy="49638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2" algn="ctr"/>
            <a:r>
              <a:rPr lang="es-CO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Ser cada vez un ser humano más pleno y saludable, aún en medio de la enfermedad y las </a:t>
            </a:r>
            <a: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adversidades</a:t>
            </a:r>
            <a:endParaRPr lang="es-CO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9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992777"/>
            <a:ext cx="7772400" cy="4963886"/>
          </a:xfrm>
        </p:spPr>
        <p:txBody>
          <a:bodyPr anchor="ctr">
            <a:normAutofit/>
          </a:bodyPr>
          <a:lstStyle/>
          <a:p>
            <a:r>
              <a:rPr lang="es-CO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Lo </a:t>
            </a:r>
            <a: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Espiritual</a:t>
            </a:r>
            <a:r>
              <a:rPr lang="es-CO" sz="3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CO" sz="3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36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CO" sz="36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2800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s-CO" sz="28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CO" sz="2800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granted</a:t>
            </a:r>
            <a:r>
              <a:rPr lang="es-CO" sz="28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vs. </a:t>
            </a:r>
            <a:r>
              <a:rPr lang="es-CO" sz="2800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s-CO" sz="28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free</a:t>
            </a:r>
            <a:r>
              <a:rPr lang="es-CO" sz="36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CO" sz="36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36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CO" sz="36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36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---</a:t>
            </a:r>
            <a:br>
              <a:rPr lang="es-CO" sz="36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Meditar – Orar – Contemplar</a:t>
            </a:r>
            <a:b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Compasión – Asombro - Gratitud</a:t>
            </a:r>
            <a:endParaRPr lang="es-CO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26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992777"/>
            <a:ext cx="7772400" cy="4963886"/>
          </a:xfrm>
        </p:spPr>
        <p:txBody>
          <a:bodyPr anchor="ctr">
            <a:normAutofit/>
          </a:bodyPr>
          <a:lstStyle/>
          <a:p>
            <a: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Podía pedirle el milagro, pero por qué no pedir Confianza para entender que su Voluntad es perfecta?</a:t>
            </a:r>
            <a:endParaRPr lang="es-CO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92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3549" y="2207622"/>
            <a:ext cx="7772400" cy="3866605"/>
          </a:xfrm>
        </p:spPr>
        <p:txBody>
          <a:bodyPr anchor="ctr">
            <a:noAutofit/>
          </a:bodyPr>
          <a:lstStyle/>
          <a:p>
            <a:r>
              <a:rPr lang="es-CO" sz="2400" dirty="0"/>
              <a:t/>
            </a:r>
            <a:br>
              <a:rPr lang="es-CO" sz="2400" dirty="0"/>
            </a:b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Cuando </a:t>
            </a: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las pruebas de laboratorio, la experiencia sobre un terreno, o de ingeniería </a:t>
            </a: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indican </a:t>
            </a: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que un objeto </a:t>
            </a: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puede ser dañado por </a:t>
            </a: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un choque, </a:t>
            </a:r>
            <a:r>
              <a:rPr lang="es-CO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debería </a:t>
            </a: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considerarse tener algunas </a:t>
            </a:r>
            <a:r>
              <a:rPr lang="es-CO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precauciones</a:t>
            </a:r>
            <a: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lang="es-CO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22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CO" sz="22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s-CO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149531" y="1436914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… más Wikipedia</a:t>
            </a:r>
            <a:endParaRPr lang="es-CO" sz="3600" dirty="0"/>
          </a:p>
          <a:p>
            <a:endParaRPr lang="es-CO" sz="3600" dirty="0"/>
          </a:p>
        </p:txBody>
      </p:sp>
    </p:spTree>
    <p:extLst>
      <p:ext uri="{BB962C8B-B14F-4D97-AF65-F5344CB8AC3E}">
        <p14:creationId xmlns:p14="http://schemas.microsoft.com/office/powerpoint/2010/main" val="376099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3549" y="1110342"/>
            <a:ext cx="7772400" cy="4963886"/>
          </a:xfrm>
        </p:spPr>
        <p:txBody>
          <a:bodyPr anchor="ctr">
            <a:noAutofit/>
          </a:bodyPr>
          <a:lstStyle/>
          <a:p>
            <a:r>
              <a:rPr lang="es-CO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 Reducir </a:t>
            </a:r>
            <a:r>
              <a:rPr lang="es-CO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y controlar la fuente de entrada del choque (</a:t>
            </a:r>
            <a:r>
              <a:rPr lang="es-CO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origen</a:t>
            </a:r>
            <a:r>
              <a:rPr lang="es-CO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  <a:br>
              <a:rPr lang="es-CO" sz="22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 Modificar </a:t>
            </a:r>
            <a:r>
              <a:rPr lang="es-CO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el objeto para mejorar su </a:t>
            </a:r>
            <a:r>
              <a:rPr lang="es-CO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resistencia</a:t>
            </a:r>
            <a:r>
              <a:rPr lang="es-CO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 o mejorar el control del choque.</a:t>
            </a:r>
            <a:br>
              <a:rPr lang="es-CO" sz="22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 Usar</a:t>
            </a:r>
            <a:r>
              <a:rPr lang="es-CO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es-CO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amortiguadores</a:t>
            </a:r>
            <a:r>
              <a:rPr lang="es-CO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 o algún material que absorba el golpe (como materiales muy deformables) a fin de controlar la transmisión del choque sobre el objeto, esto reduce el pico de aceleración y amplía la duración del choque.</a:t>
            </a:r>
            <a:br>
              <a:rPr lang="es-CO" sz="22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 </a:t>
            </a:r>
            <a:r>
              <a:rPr lang="es-CO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Plan </a:t>
            </a:r>
            <a:r>
              <a:rPr lang="es-CO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 fracasos</a:t>
            </a:r>
            <a:r>
              <a:rPr lang="es-CO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: Aceptar algunas pérdidas. Tener sistemas redundantes; utilizar los más </a:t>
            </a:r>
            <a:r>
              <a:rPr lang="es-CO" sz="22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seguros</a:t>
            </a:r>
            <a:r>
              <a:rPr lang="es-CO" sz="22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CO" sz="22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s-CO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04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3549" y="1110342"/>
            <a:ext cx="7772400" cy="4963886"/>
          </a:xfrm>
        </p:spPr>
        <p:txBody>
          <a:bodyPr anchor="ctr">
            <a:noAutofit/>
          </a:bodyPr>
          <a:lstStyle/>
          <a:p>
            <a:r>
              <a:rPr lang="es-CO" sz="36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CO" sz="36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Recibir</a:t>
            </a:r>
            <a:b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Comunicar, elaborar, soltar</a:t>
            </a:r>
            <a:b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Dar</a:t>
            </a:r>
            <a:endParaRPr lang="es-CO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54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3549" y="1110342"/>
            <a:ext cx="7772400" cy="4963886"/>
          </a:xfrm>
        </p:spPr>
        <p:txBody>
          <a:bodyPr anchor="ctr">
            <a:noAutofit/>
          </a:bodyPr>
          <a:lstStyle/>
          <a:p>
            <a:r>
              <a:rPr lang="es-CO" sz="28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s-CO" sz="2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s-CO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¿Puede ser posible que cada impacto en el plano material, me recuerde y me acerque más al plano espiritual?</a:t>
            </a:r>
            <a:endParaRPr lang="es-CO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76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</TotalTime>
  <Words>146</Words>
  <Application>Microsoft Office PowerPoint</Application>
  <PresentationFormat>Presentación en pantalla (4:3)</PresentationFormat>
  <Paragraphs>18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Courier New</vt:lpstr>
      <vt:lpstr>Tema de Office</vt:lpstr>
      <vt:lpstr>“El alma guía, pero ¿qué puede hacer si no la dejamos actuar?”</vt:lpstr>
      <vt:lpstr>“Mamá, me voy a morir?”</vt:lpstr>
      <vt:lpstr>  Wikipedia  Choque (Física) El choque se define como la colisión entre dos o más cuerpos de los cuales el impactado está en reposo.  La mecánica de choque tiene el potencial de dañar, deformar, etc.   </vt:lpstr>
      <vt:lpstr>- Un cuerpo frágil se puede fracturar.   - Un objeto dúctil se puede doblar por una conmoción (deformar).   - Un objeto resistente puede sufrir fatiga en el material o puede sufrir sólo daños menores. Choques acumulados, eventualmente resultarán en que el objeto quede inutilizable. </vt:lpstr>
      <vt:lpstr> - Un choque puede no producir daño aparente de inmediato, pero podría reducir la vida útil del producto: la fiabilidad se reduce.  - Algunos materiales como los explosivos se pueden detonar con mecánicas de choque o impacto.</vt:lpstr>
      <vt:lpstr>“¡Cómo la veo de bien!”  ...y yo jurando que estaba perfecta</vt:lpstr>
      <vt:lpstr>Cuando uno está vuelto nada, lo que más le sirve es alguien que no se vuelva nada con uno. Y cuando el otro es el que está vuelto nada ¿que será lo que más le sirve de mí?</vt:lpstr>
      <vt:lpstr>Cuando uno está vuelto nada, lo que más le sirve es alguien que no se vuelva nada con uno. Y cuando el otro es el que está vuelto nada ¿que será lo que más le sirve de mí?</vt:lpstr>
      <vt:lpstr>Ser cada vez un ser humano más pleno y saludable, aún en medio de la enfermedad y las adversidades</vt:lpstr>
      <vt:lpstr>Lo Espiritual  For granted vs. for free  ---  Meditar – Orar – Contemplar  Compasión – Asombro - Gratitud</vt:lpstr>
      <vt:lpstr>Podía pedirle el milagro, pero por qué no pedir Confianza para entender que su Voluntad es perfecta?</vt:lpstr>
      <vt:lpstr>  Cuando las pruebas de laboratorio, la experiencia sobre un terreno, o de ingeniería indican que un objeto puede ser dañado por un choque, debería considerarse tener algunas precauciones:   </vt:lpstr>
      <vt:lpstr>- Reducir y controlar la fuente de entrada del choque (origen). - Modificar el objeto para mejorar su resistencia o mejorar el control del choque. - Usar amortiguadores o algún material que absorba el golpe (como materiales muy deformables) a fin de controlar la transmisión del choque sobre el objeto, esto reduce el pico de aceleración y amplía la duración del choque. - Plan de fracasos: Aceptar algunas pérdidas. Tener sistemas redundantes; utilizar los más seguros </vt:lpstr>
      <vt:lpstr>  Recibir  Comunicar, elaborar, soltar  Dar</vt:lpstr>
      <vt:lpstr>  ¿Puede ser posible que cada impacto en el plano material, me recuerde y me acerque más al plano espiritual?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“El alma guía, pero ¿qué puede ser si no la dejamos actuar?”</dc:title>
  <dc:creator>Maria V Romero</dc:creator>
  <cp:lastModifiedBy>Maria V Romero</cp:lastModifiedBy>
  <cp:revision>11</cp:revision>
  <dcterms:created xsi:type="dcterms:W3CDTF">2017-08-22T01:37:28Z</dcterms:created>
  <dcterms:modified xsi:type="dcterms:W3CDTF">2017-08-22T03:33:12Z</dcterms:modified>
</cp:coreProperties>
</file>