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59" r:id="rId3"/>
    <p:sldId id="258" r:id="rId4"/>
    <p:sldId id="260" r:id="rId5"/>
    <p:sldId id="269" r:id="rId6"/>
    <p:sldId id="261" r:id="rId7"/>
    <p:sldId id="265" r:id="rId8"/>
    <p:sldId id="266" r:id="rId9"/>
    <p:sldId id="267" r:id="rId10"/>
    <p:sldId id="270" r:id="rId11"/>
    <p:sldId id="268" r:id="rId12"/>
    <p:sldId id="264" r:id="rId13"/>
    <p:sldId id="263" r:id="rId14"/>
    <p:sldId id="262" r:id="rId15"/>
    <p:sldId id="271" r:id="rId1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32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96F75-D551-CE42-ADA4-22E46F4587B4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A47B5-C3F0-4C46-BE61-C2AD15A28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158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Vive sin drama y aún así, vive una vida fascinante.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BA47B5-C3F0-4C46-BE61-C2AD15A281C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8759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096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26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6220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691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8763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0251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8335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786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69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851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08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6E3F5-BDE9-1946-81D5-F3725A3B02E2}" type="datetimeFigureOut">
              <a:rPr lang="es-ES" smtClean="0"/>
              <a:t>14/11/16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0D430-AE37-3342-A335-4889386F962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581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792288" y="4572000"/>
            <a:ext cx="5486400" cy="795338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Reconéctate con tu sabiduría interior y la divinidad que hay en ti para vivir una vida en propósito, armónica y plena.</a:t>
            </a:r>
            <a:endParaRPr lang="es-ES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Marcador de posición de imagen 6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575" b="-4157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1221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557787" y="192194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…A veces puedo permanecer en mi centro y otras veces me dejo llevar por situaciones/emociones que me generan desgaste y no soluciones…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¿Cómo mantenerme en el centro…?</a:t>
            </a:r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5311775"/>
            <a:ext cx="3190876" cy="121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9506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smtClean="0"/>
              <a:t>El camino </a:t>
            </a:r>
            <a:r>
              <a:rPr lang="es-ES" b="1" smtClean="0"/>
              <a:t>hacia el corazón</a:t>
            </a:r>
            <a:r>
              <a:rPr lang="es-ES" b="1" dirty="0" smtClean="0"/>
              <a:t>: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50976" y="3009900"/>
            <a:ext cx="6400800" cy="1752600"/>
          </a:xfrm>
        </p:spPr>
        <p:txBody>
          <a:bodyPr/>
          <a:lstStyle/>
          <a:p>
            <a:r>
              <a:rPr lang="es-ES" dirty="0"/>
              <a:t>el centro espiritual que nos guía</a:t>
            </a:r>
          </a:p>
          <a:p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5311775"/>
            <a:ext cx="3190876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5956300" y="533400"/>
            <a:ext cx="30353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s-ES" dirty="0" smtClean="0"/>
              <a:t>CHARLA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074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El camino hacia el corazón</a:t>
            </a:r>
            <a:endParaRPr lang="es-ES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dirty="0"/>
              <a:t>Cuando hablamos del </a:t>
            </a:r>
            <a:r>
              <a:rPr lang="es-ES" sz="2800" i="1" dirty="0">
                <a:solidFill>
                  <a:srgbClr val="008000"/>
                </a:solidFill>
              </a:rPr>
              <a:t>Camino hacia el Corazón</a:t>
            </a:r>
            <a:r>
              <a:rPr lang="es-ES" sz="2800" i="1" dirty="0">
                <a:solidFill>
                  <a:srgbClr val="FF0000"/>
                </a:solidFill>
              </a:rPr>
              <a:t>, </a:t>
            </a:r>
            <a:r>
              <a:rPr lang="es-ES" sz="2800" dirty="0"/>
              <a:t>estamos hablando de la capacidad que tenemos de volver al camino que nos lleva a nuestro centro espiritual (no emocional) y que se experimenta como un lugar </a:t>
            </a:r>
            <a:r>
              <a:rPr lang="es-ES" sz="2800" dirty="0">
                <a:solidFill>
                  <a:srgbClr val="008000"/>
                </a:solidFill>
              </a:rPr>
              <a:t>“vacío/silencio</a:t>
            </a:r>
            <a:r>
              <a:rPr lang="es-ES" sz="2800" dirty="0"/>
              <a:t>”, casi neutro y que nos permite: </a:t>
            </a:r>
            <a:r>
              <a:rPr lang="es-ES" sz="2800" dirty="0">
                <a:solidFill>
                  <a:schemeClr val="accent5">
                    <a:lumMod val="75000"/>
                  </a:schemeClr>
                </a:solidFill>
              </a:rPr>
              <a:t>discernir con claridad, actuar sin desgaste y aprender más rápido a recuperar el sendero cuando nos </a:t>
            </a:r>
            <a:r>
              <a:rPr lang="es-ES" sz="2800" dirty="0">
                <a:solidFill>
                  <a:srgbClr val="31859C"/>
                </a:solidFill>
              </a:rPr>
              <a:t>salimos.   </a:t>
            </a:r>
            <a:endParaRPr lang="es-ES" sz="3600" dirty="0"/>
          </a:p>
        </p:txBody>
      </p:sp>
      <p:pic>
        <p:nvPicPr>
          <p:cNvPr id="3" name="Imagen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5311775"/>
            <a:ext cx="3190876" cy="121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554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02395"/>
            <a:ext cx="8229600" cy="679041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>Ser Humano</a:t>
            </a:r>
            <a:br>
              <a:rPr lang="es-ES" b="1" dirty="0" smtClean="0"/>
            </a:br>
            <a:r>
              <a:rPr lang="es-ES" b="1" dirty="0"/>
              <a:t/>
            </a:r>
            <a:br>
              <a:rPr lang="es-ES" b="1" dirty="0"/>
            </a:br>
            <a:r>
              <a:rPr lang="es-ES" b="1" dirty="0" smtClean="0"/>
              <a:t>																				</a:t>
            </a:r>
            <a:r>
              <a:rPr lang="es-ES" sz="3600" b="1" dirty="0" smtClean="0"/>
              <a:t>	</a:t>
            </a:r>
            <a:r>
              <a:rPr lang="es-ES" b="1" dirty="0" smtClean="0"/>
              <a:t>										</a:t>
            </a:r>
            <a:endParaRPr lang="es-ES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rcRect t="20947" b="20947"/>
          <a:stretch>
            <a:fillRect/>
          </a:stretch>
        </p:blipFill>
        <p:spPr>
          <a:xfrm>
            <a:off x="457200" y="1358572"/>
            <a:ext cx="8229600" cy="4525963"/>
          </a:xfrm>
        </p:spPr>
      </p:pic>
      <p:sp>
        <p:nvSpPr>
          <p:cNvPr id="6" name="CuadroTexto 5"/>
          <p:cNvSpPr txBox="1"/>
          <p:nvPr/>
        </p:nvSpPr>
        <p:spPr>
          <a:xfrm>
            <a:off x="6161670" y="3067556"/>
            <a:ext cx="1683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	…Perdón…</a:t>
            </a:r>
            <a:endParaRPr lang="es-ES" dirty="0"/>
          </a:p>
        </p:txBody>
      </p:sp>
      <p:sp>
        <p:nvSpPr>
          <p:cNvPr id="7" name="Corazón 6"/>
          <p:cNvSpPr/>
          <p:nvPr/>
        </p:nvSpPr>
        <p:spPr>
          <a:xfrm>
            <a:off x="4476128" y="2363366"/>
            <a:ext cx="540656" cy="578442"/>
          </a:xfrm>
          <a:prstGeom prst="hear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1697408" y="3042406"/>
            <a:ext cx="160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…Amor…</a:t>
            </a:r>
            <a:endParaRPr lang="es-ES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3438823" y="3671147"/>
            <a:ext cx="2074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…Conexión…</a:t>
            </a:r>
            <a:endParaRPr lang="es-ES" b="1" dirty="0"/>
          </a:p>
        </p:txBody>
      </p:sp>
      <p:pic>
        <p:nvPicPr>
          <p:cNvPr id="10" name="Imagen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926" y="6035920"/>
            <a:ext cx="2304074" cy="822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753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3441"/>
            <a:ext cx="8229600" cy="794223"/>
          </a:xfrm>
        </p:spPr>
        <p:txBody>
          <a:bodyPr/>
          <a:lstStyle/>
          <a:p>
            <a:r>
              <a:rPr lang="es-ES" b="1" dirty="0" smtClean="0"/>
              <a:t>La ley del contraste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ley del contraste: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5311775"/>
            <a:ext cx="3190876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2" y="1022106"/>
            <a:ext cx="8535918" cy="550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01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¿Cuándo se nos pierde el camino?</a:t>
            </a:r>
            <a:endParaRPr lang="es-ES" dirty="0"/>
          </a:p>
        </p:txBody>
      </p:sp>
      <p:pic>
        <p:nvPicPr>
          <p:cNvPr id="6" name="Marcador de posición de imagen 5" descr="IMG_1176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206"/>
          <a:stretch>
            <a:fillRect/>
          </a:stretch>
        </p:blipFill>
        <p:spPr/>
      </p:pic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marL="0" lvl="1"/>
            <a:r>
              <a:rPr lang="es-ES" sz="1400" dirty="0">
                <a:solidFill>
                  <a:schemeClr val="tx2"/>
                </a:solidFill>
              </a:rPr>
              <a:t>N</a:t>
            </a:r>
            <a:r>
              <a:rPr lang="es-ES" sz="1400" dirty="0" smtClean="0">
                <a:solidFill>
                  <a:schemeClr val="tx2"/>
                </a:solidFill>
              </a:rPr>
              <a:t>o </a:t>
            </a:r>
            <a:r>
              <a:rPr lang="es-ES" sz="1400" dirty="0">
                <a:solidFill>
                  <a:schemeClr val="tx2"/>
                </a:solidFill>
              </a:rPr>
              <a:t>siempre podemos elaborar las dificultades, </a:t>
            </a:r>
            <a:r>
              <a:rPr lang="es-ES" sz="1400" dirty="0" smtClean="0">
                <a:solidFill>
                  <a:schemeClr val="tx2"/>
                </a:solidFill>
              </a:rPr>
              <a:t>emociones o </a:t>
            </a:r>
            <a:r>
              <a:rPr lang="es-ES" sz="1400" dirty="0">
                <a:solidFill>
                  <a:schemeClr val="tx2"/>
                </a:solidFill>
              </a:rPr>
              <a:t>situaciones de una manera que nos regrese al centro fortalecidos; cuando no lo podemos hacer generamos bloqueos emocionales o creencias mentales que </a:t>
            </a:r>
            <a:r>
              <a:rPr lang="es-ES" sz="1400" dirty="0" smtClean="0">
                <a:solidFill>
                  <a:schemeClr val="tx2"/>
                </a:solidFill>
              </a:rPr>
              <a:t>dificultan la </a:t>
            </a:r>
            <a:r>
              <a:rPr lang="es-ES" sz="1400" dirty="0">
                <a:solidFill>
                  <a:schemeClr val="tx2"/>
                </a:solidFill>
              </a:rPr>
              <a:t>conexión con nuestro centro espiritual de una manera limpia, articulada.   </a:t>
            </a:r>
          </a:p>
          <a:p>
            <a:endParaRPr lang="es-ES" dirty="0"/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926" y="6035920"/>
            <a:ext cx="2304074" cy="822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1262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Bloqueos</a:t>
            </a:r>
            <a:endParaRPr lang="es-ES" sz="2400" dirty="0"/>
          </a:p>
        </p:txBody>
      </p:sp>
      <p:pic>
        <p:nvPicPr>
          <p:cNvPr id="8" name="Marcador de contenido 7" descr="j031559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1" r="18851"/>
          <a:stretch>
            <a:fillRect/>
          </a:stretch>
        </p:blipFill>
        <p:spPr>
          <a:xfrm>
            <a:off x="6319665" y="3194008"/>
            <a:ext cx="2824335" cy="3233951"/>
          </a:xfrm>
        </p:spPr>
      </p:pic>
      <p:sp>
        <p:nvSpPr>
          <p:cNvPr id="7" name="Marcador de texto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sz="1800" b="1" dirty="0" smtClean="0"/>
              <a:t>Bloqueos mentales:</a:t>
            </a:r>
          </a:p>
          <a:p>
            <a:r>
              <a:rPr lang="es-ES" sz="1600" dirty="0" smtClean="0"/>
              <a:t>Surgen de supuestos no examinados;  percepciones que asumimos como verdaderas.</a:t>
            </a:r>
          </a:p>
          <a:p>
            <a:endParaRPr lang="es-ES" sz="1600" dirty="0"/>
          </a:p>
          <a:p>
            <a:r>
              <a:rPr lang="es-ES" sz="1800" b="1" dirty="0" smtClean="0"/>
              <a:t>Bloqueos emocionales:</a:t>
            </a:r>
          </a:p>
          <a:p>
            <a:r>
              <a:rPr lang="es-ES" sz="1600" dirty="0" smtClean="0"/>
              <a:t>Surgen de emociones negadas o mal tramitadas.</a:t>
            </a:r>
            <a:endParaRPr lang="es-ES" sz="1600" dirty="0"/>
          </a:p>
          <a:p>
            <a:endParaRPr lang="es-ES" sz="1600" dirty="0" smtClean="0"/>
          </a:p>
          <a:p>
            <a:endParaRPr lang="es-ES" sz="1600" dirty="0"/>
          </a:p>
          <a:p>
            <a:r>
              <a:rPr lang="es-ES" sz="1800" b="1" dirty="0" smtClean="0"/>
              <a:t>Bloqueos de la voluntad:</a:t>
            </a:r>
          </a:p>
          <a:p>
            <a:r>
              <a:rPr lang="es-ES" sz="1600" dirty="0" smtClean="0"/>
              <a:t>Surge de los 2 anteriores y se manifiesta en la incapacidad de hacer algo diferente o abrirnos a lo nuevo. No vemos opciones.</a:t>
            </a:r>
            <a:endParaRPr lang="es-ES" sz="1600" dirty="0"/>
          </a:p>
        </p:txBody>
      </p:sp>
      <p:pic>
        <p:nvPicPr>
          <p:cNvPr id="9" name="Imagen 8" descr="j03210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130556"/>
            <a:ext cx="3657600" cy="2609088"/>
          </a:xfrm>
          <a:prstGeom prst="rect">
            <a:avLst/>
          </a:prstGeom>
        </p:spPr>
      </p:pic>
      <p:pic>
        <p:nvPicPr>
          <p:cNvPr id="11" name="Imagen 10" descr="j030287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513" y="2816758"/>
            <a:ext cx="2360709" cy="330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28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Ejercicio 1</a:t>
            </a:r>
            <a:endParaRPr lang="es-ES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57200" y="1509957"/>
            <a:ext cx="8229600" cy="4525963"/>
          </a:xfrm>
        </p:spPr>
        <p:txBody>
          <a:bodyPr/>
          <a:lstStyle/>
          <a:p>
            <a:r>
              <a:rPr lang="es-ES" dirty="0" smtClean="0"/>
              <a:t>Identificación de bloqueos propios.</a:t>
            </a:r>
          </a:p>
          <a:p>
            <a:pPr lvl="1"/>
            <a:r>
              <a:rPr lang="es-ES" dirty="0" smtClean="0"/>
              <a:t>Piensa una situación en la que necesites guía.</a:t>
            </a:r>
          </a:p>
          <a:p>
            <a:pPr lvl="1"/>
            <a:r>
              <a:rPr lang="es-ES" dirty="0" smtClean="0"/>
              <a:t>Identifica cuál es un supuesto que necesitas desafiar frente a esta situación.</a:t>
            </a:r>
          </a:p>
          <a:p>
            <a:pPr lvl="1"/>
            <a:r>
              <a:rPr lang="es-ES" dirty="0" smtClean="0"/>
              <a:t>Identifica cuál es la emoción que aún no has tramitado (tristeza, rabia, culpa,…</a:t>
            </a:r>
            <a:r>
              <a:rPr lang="es-ES" dirty="0" err="1" smtClean="0"/>
              <a:t>etc</a:t>
            </a:r>
            <a:r>
              <a:rPr lang="es-ES" dirty="0" smtClean="0"/>
              <a:t>)</a:t>
            </a:r>
            <a:endParaRPr lang="es-ES" dirty="0"/>
          </a:p>
          <a:p>
            <a:pPr marL="457200" lvl="1" indent="0" algn="ctr">
              <a:buNone/>
            </a:pPr>
            <a:r>
              <a:rPr lang="es-ES" dirty="0" smtClean="0"/>
              <a:t>¿Qué te duele de esta situación?</a:t>
            </a:r>
          </a:p>
          <a:p>
            <a:pPr marL="457200" lvl="1" indent="0" algn="ctr">
              <a:buNone/>
            </a:pPr>
            <a:endParaRPr lang="es-ES" dirty="0"/>
          </a:p>
          <a:p>
            <a:pPr marL="457200" lvl="1" indent="0" algn="ctr">
              <a:buNone/>
            </a:pPr>
            <a:r>
              <a:rPr lang="es-ES" dirty="0" smtClean="0"/>
              <a:t>… qué acciones nuevas pueden surgir…</a:t>
            </a:r>
          </a:p>
          <a:p>
            <a:pPr lvl="1" algn="ctr"/>
            <a:endParaRPr lang="es-ES" dirty="0"/>
          </a:p>
        </p:txBody>
      </p:sp>
      <p:pic>
        <p:nvPicPr>
          <p:cNvPr id="6" name="Imagen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926" y="6035920"/>
            <a:ext cx="2304074" cy="822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66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¿Qué nutre tu espíritu?</a:t>
            </a:r>
            <a:endParaRPr lang="es-ES" b="1" dirty="0"/>
          </a:p>
        </p:txBody>
      </p:sp>
      <p:pic>
        <p:nvPicPr>
          <p:cNvPr id="6" name="Marcador de contenido 5" descr="IMG_190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>
          <a:xfrm>
            <a:off x="-1810376" y="1417638"/>
            <a:ext cx="8229600" cy="4525963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340" y="2222500"/>
            <a:ext cx="33782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43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Ejercicio 2</a:t>
            </a:r>
            <a:endParaRPr lang="es-ES" b="1" dirty="0"/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rcRect t="11270" b="11270"/>
          <a:stretch>
            <a:fillRect/>
          </a:stretch>
        </p:blipFill>
        <p:spPr>
          <a:xfrm>
            <a:off x="457200" y="1509713"/>
            <a:ext cx="8229600" cy="4525962"/>
          </a:xfrm>
        </p:spPr>
      </p:pic>
      <p:pic>
        <p:nvPicPr>
          <p:cNvPr id="6" name="Imagen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926" y="6035920"/>
            <a:ext cx="2304074" cy="822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7990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/>
          <p:cNvSpPr/>
          <p:nvPr/>
        </p:nvSpPr>
        <p:spPr>
          <a:xfrm>
            <a:off x="3080481" y="2263470"/>
            <a:ext cx="2464385" cy="18092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3959" y="2592083"/>
            <a:ext cx="8229600" cy="1143000"/>
          </a:xfrm>
        </p:spPr>
        <p:txBody>
          <a:bodyPr/>
          <a:lstStyle/>
          <a:p>
            <a:r>
              <a:rPr lang="es-ES" dirty="0" smtClean="0"/>
              <a:t>DRAMA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683" y="138324"/>
            <a:ext cx="2844730" cy="243061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4638"/>
            <a:ext cx="2281307" cy="19888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37719"/>
            <a:ext cx="4594465" cy="262028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544866" y="4072687"/>
            <a:ext cx="33822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dirty="0" smtClean="0"/>
              <a:t>Sobre-reacción emocional (fatalidad/ conspiración).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No hay honestidad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Estamos más centrados en las circunstancia que en nosotros y lo que está bajo nuestro influencia.</a:t>
            </a:r>
          </a:p>
          <a:p>
            <a:pPr marL="285750" indent="-285750">
              <a:buFont typeface="Arial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344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0361" y="228661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Vive sin drama y aún así vive una vida fascinante</a:t>
            </a:r>
            <a:endParaRPr lang="es-ES" dirty="0"/>
          </a:p>
        </p:txBody>
      </p:sp>
      <p:pic>
        <p:nvPicPr>
          <p:cNvPr id="3" name="Imagen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5311775"/>
            <a:ext cx="3190876" cy="121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886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2630"/>
            <a:ext cx="8331602" cy="668475"/>
          </a:xfrm>
        </p:spPr>
        <p:txBody>
          <a:bodyPr>
            <a:normAutofit fontScale="90000"/>
          </a:bodyPr>
          <a:lstStyle/>
          <a:p>
            <a:pPr algn="r"/>
            <a:r>
              <a:rPr lang="es-ES" sz="6000" dirty="0" smtClean="0"/>
              <a:t>…</a:t>
            </a:r>
            <a:endParaRPr lang="es-ES" sz="6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323554"/>
            <a:ext cx="8229600" cy="4525963"/>
          </a:xfrm>
        </p:spPr>
        <p:txBody>
          <a:bodyPr>
            <a:normAutofit/>
          </a:bodyPr>
          <a:lstStyle/>
          <a:p>
            <a:pPr lvl="1">
              <a:buFont typeface="Arial"/>
              <a:buChar char="•"/>
            </a:pPr>
            <a:r>
              <a:rPr lang="es-ES" sz="2400" dirty="0" smtClean="0"/>
              <a:t>A veces no estamos en nuestro centro porque nos enredamos en el drama de ser</a:t>
            </a:r>
            <a:r>
              <a:rPr lang="es-ES" sz="2400" i="1" dirty="0" smtClean="0"/>
              <a:t> humanos.		</a:t>
            </a:r>
          </a:p>
          <a:p>
            <a:pPr marL="457200" lvl="1" indent="0">
              <a:buNone/>
            </a:pPr>
            <a:endParaRPr lang="es-ES" sz="2400" dirty="0" smtClean="0"/>
          </a:p>
          <a:p>
            <a:pPr lvl="1">
              <a:buFont typeface="Arial"/>
              <a:buChar char="•"/>
            </a:pPr>
            <a:r>
              <a:rPr lang="es-ES" sz="2400" dirty="0" smtClean="0"/>
              <a:t>Los bloqueos surgen para ampliar nuestra fortaleza y nuestro sentido de unidad.</a:t>
            </a:r>
          </a:p>
          <a:p>
            <a:pPr lvl="1">
              <a:buFont typeface="Arial"/>
              <a:buChar char="•"/>
            </a:pPr>
            <a:endParaRPr lang="es-ES" sz="2400" dirty="0"/>
          </a:p>
          <a:p>
            <a:pPr lvl="1">
              <a:buFont typeface="Arial"/>
              <a:buChar char="•"/>
            </a:pPr>
            <a:r>
              <a:rPr lang="es-ES" sz="2400" dirty="0" smtClean="0"/>
              <a:t>Nuestro centro siempre está ahí, es nuestro templo interno y siempre podemos </a:t>
            </a:r>
            <a:r>
              <a:rPr lang="es-ES" sz="2400" smtClean="0"/>
              <a:t>volver a él. (</a:t>
            </a:r>
            <a:r>
              <a:rPr lang="es-ES" sz="2400" dirty="0" smtClean="0"/>
              <a:t>silencio – tiempo)</a:t>
            </a:r>
          </a:p>
          <a:p>
            <a:pPr lvl="1">
              <a:buFont typeface="Arial"/>
              <a:buChar char="•"/>
            </a:pPr>
            <a:endParaRPr lang="es-ES" sz="2400" dirty="0" smtClean="0"/>
          </a:p>
          <a:p>
            <a:pPr lvl="1">
              <a:buFont typeface="Arial"/>
              <a:buChar char="•"/>
            </a:pPr>
            <a:endParaRPr lang="es-ES" sz="4000" i="1"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5638800"/>
            <a:ext cx="3190876" cy="121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161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ES" dirty="0"/>
              <a:t>Centro Vacío</a:t>
            </a:r>
          </a:p>
          <a:p>
            <a:endParaRPr lang="es-ES" dirty="0"/>
          </a:p>
          <a:p>
            <a:r>
              <a:rPr lang="es-ES" dirty="0"/>
              <a:t>"Nos podemos centrar poniéndonos a disposición de todo tal como es, con nuestros sentimientos tal como son, con nuestros pensamientos tal como son, nuestro entorno tal como es..."</a:t>
            </a:r>
          </a:p>
          <a:p>
            <a:endParaRPr lang="es-ES" dirty="0"/>
          </a:p>
          <a:p>
            <a:r>
              <a:rPr lang="es-ES" dirty="0"/>
              <a:t>Y ponernos a disposición, sin imágenes, sin deseos, sin temor, hundirnos en algo más profundo que une a todo y en esto estamos tanto con nosotros mismos y todos los demás sin que intervenga algo.</a:t>
            </a:r>
          </a:p>
          <a:p>
            <a:r>
              <a:rPr lang="es-ES" dirty="0"/>
              <a:t>Estamos unidos a algo más grande y de eso surgen aclaraciones que dan dirección y fuerza para el paso a seguir.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dirty="0" err="1"/>
              <a:t>Bert</a:t>
            </a:r>
            <a:r>
              <a:rPr lang="es-ES" dirty="0"/>
              <a:t> </a:t>
            </a:r>
            <a:r>
              <a:rPr lang="es-ES" dirty="0" err="1"/>
              <a:t>Hellinger</a:t>
            </a:r>
            <a:endParaRPr lang="es-ES" dirty="0"/>
          </a:p>
          <a:p>
            <a:pPr marL="0" indent="0">
              <a:buNone/>
            </a:pPr>
            <a:r>
              <a:rPr lang="es-ES_tradnl" dirty="0"/>
              <a:t>Mayo 2001</a:t>
            </a:r>
          </a:p>
          <a:p>
            <a:pPr marL="0" indent="0">
              <a:buNone/>
            </a:pPr>
            <a:r>
              <a:rPr lang="es-ES_tradnl" dirty="0"/>
              <a:t>México</a:t>
            </a:r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920" y="5629275"/>
            <a:ext cx="3135955" cy="121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158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511</Words>
  <Application>Microsoft Macintosh PowerPoint</Application>
  <PresentationFormat>Presentación en pantalla (4:3)</PresentationFormat>
  <Paragraphs>59</Paragraphs>
  <Slides>15</Slides>
  <Notes>1</Notes>
  <HiddenSlides>2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Reconéctate con tu sabiduría interior y la divinidad que hay en ti para vivir una vida en propósito, armónica y plena.</vt:lpstr>
      <vt:lpstr>…A veces puedo permanecer en mi centro y otras veces me dejo llevar por situaciones/emociones que me generan desgaste y no soluciones…  ¿Cómo mantenerme en el centro…?</vt:lpstr>
      <vt:lpstr>El camino hacia el corazón:  </vt:lpstr>
      <vt:lpstr>El camino hacia el corazón</vt:lpstr>
      <vt:lpstr>  Ser Humano                                 </vt:lpstr>
      <vt:lpstr>La ley del contraste</vt:lpstr>
      <vt:lpstr>¿Cuándo se nos pierde el camino?</vt:lpstr>
      <vt:lpstr>Bloqueos</vt:lpstr>
      <vt:lpstr>Ejercicio 1</vt:lpstr>
      <vt:lpstr>¿Qué nutre tu espíritu?</vt:lpstr>
      <vt:lpstr>Ejercicio 2</vt:lpstr>
      <vt:lpstr>DRAMA</vt:lpstr>
      <vt:lpstr>Vive sin drama y aún así vive una vida fascinante</vt:lpstr>
      <vt:lpstr>…</vt:lpstr>
      <vt:lpstr>Presentación de PowerPoint</vt:lpstr>
    </vt:vector>
  </TitlesOfParts>
  <Company>COACHING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Reconéctate con tu sabiduría interior y la divinidad que hay en ti para vivir una vida en propósito, armónica y plena.</dc:title>
  <dc:creator>Angela M Peña Luque</dc:creator>
  <cp:lastModifiedBy>Angela M Peña Luque</cp:lastModifiedBy>
  <cp:revision>42</cp:revision>
  <dcterms:created xsi:type="dcterms:W3CDTF">2016-11-10T22:15:12Z</dcterms:created>
  <dcterms:modified xsi:type="dcterms:W3CDTF">2016-11-14T23:50:38Z</dcterms:modified>
</cp:coreProperties>
</file>