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mp4" ContentType="video/unknown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5" r:id="rId3"/>
    <p:sldId id="257" r:id="rId4"/>
    <p:sldId id="258" r:id="rId5"/>
    <p:sldId id="259" r:id="rId6"/>
    <p:sldId id="260" r:id="rId7"/>
    <p:sldId id="261" r:id="rId8"/>
    <p:sldId id="262" r:id="rId9"/>
    <p:sldId id="284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82" r:id="rId24"/>
    <p:sldId id="281" r:id="rId25"/>
    <p:sldId id="283" r:id="rId26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E6B1"/>
    <a:srgbClr val="94CDBB"/>
    <a:srgbClr val="91CB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8828" autoAdjust="0"/>
  </p:normalViewPr>
  <p:slideViewPr>
    <p:cSldViewPr snapToGrid="0" snapToObjects="1">
      <p:cViewPr>
        <p:scale>
          <a:sx n="66" d="100"/>
          <a:sy n="66" d="100"/>
        </p:scale>
        <p:origin x="-2032" y="-8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966054-6E73-9C4E-85D9-9DDB146FE486}" type="datetimeFigureOut">
              <a:rPr lang="es-ES" smtClean="0"/>
              <a:t>3/10/16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44616D-DEB1-3246-8E4D-F407D4B313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199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966054-6E73-9C4E-85D9-9DDB146FE486}" type="datetimeFigureOut">
              <a:rPr lang="es-ES" smtClean="0"/>
              <a:t>3/10/16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44616D-DEB1-3246-8E4D-F407D4B313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9457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966054-6E73-9C4E-85D9-9DDB146FE486}" type="datetimeFigureOut">
              <a:rPr lang="es-ES" smtClean="0"/>
              <a:t>3/10/16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44616D-DEB1-3246-8E4D-F407D4B313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7511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966054-6E73-9C4E-85D9-9DDB146FE486}" type="datetimeFigureOut">
              <a:rPr lang="es-ES" smtClean="0"/>
              <a:t>3/10/16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44616D-DEB1-3246-8E4D-F407D4B313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6006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966054-6E73-9C4E-85D9-9DDB146FE486}" type="datetimeFigureOut">
              <a:rPr lang="es-ES" smtClean="0"/>
              <a:t>3/10/16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44616D-DEB1-3246-8E4D-F407D4B313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4796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966054-6E73-9C4E-85D9-9DDB146FE486}" type="datetimeFigureOut">
              <a:rPr lang="es-ES" smtClean="0"/>
              <a:t>3/10/16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44616D-DEB1-3246-8E4D-F407D4B313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1704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966054-6E73-9C4E-85D9-9DDB146FE486}" type="datetimeFigureOut">
              <a:rPr lang="es-ES" smtClean="0"/>
              <a:t>3/10/16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44616D-DEB1-3246-8E4D-F407D4B313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8067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966054-6E73-9C4E-85D9-9DDB146FE486}" type="datetimeFigureOut">
              <a:rPr lang="es-ES" smtClean="0"/>
              <a:t>3/10/16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44616D-DEB1-3246-8E4D-F407D4B313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9412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966054-6E73-9C4E-85D9-9DDB146FE486}" type="datetimeFigureOut">
              <a:rPr lang="es-ES" smtClean="0"/>
              <a:t>3/10/16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44616D-DEB1-3246-8E4D-F407D4B313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701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966054-6E73-9C4E-85D9-9DDB146FE486}" type="datetimeFigureOut">
              <a:rPr lang="es-ES" smtClean="0"/>
              <a:t>3/10/16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44616D-DEB1-3246-8E4D-F407D4B313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8783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966054-6E73-9C4E-85D9-9DDB146FE486}" type="datetimeFigureOut">
              <a:rPr lang="es-ES" smtClean="0"/>
              <a:t>3/10/16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44616D-DEB1-3246-8E4D-F407D4B3135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932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Logo AO.pdf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97" b="29680"/>
          <a:stretch/>
        </p:blipFill>
        <p:spPr>
          <a:xfrm>
            <a:off x="7069669" y="6156728"/>
            <a:ext cx="1821115" cy="587134"/>
          </a:xfrm>
          <a:prstGeom prst="rect">
            <a:avLst/>
          </a:prstGeom>
        </p:spPr>
      </p:pic>
      <p:pic>
        <p:nvPicPr>
          <p:cNvPr id="8" name="Imagen 7" descr="Captura de pantalla 2016-10-02 a las 2.28.11 p.m.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37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641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22.png"/><Relationship Id="rId5" Type="http://schemas.microsoft.com/office/2007/relationships/hdphoto" Target="../media/hdphoto3.wdp"/><Relationship Id="rId6" Type="http://schemas.openxmlformats.org/officeDocument/2006/relationships/image" Target="../media/image23.png"/><Relationship Id="rId7" Type="http://schemas.microsoft.com/office/2007/relationships/hdphoto" Target="../media/hdphoto4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4" Type="http://schemas.openxmlformats.org/officeDocument/2006/relationships/image" Target="../media/image22.png"/><Relationship Id="rId5" Type="http://schemas.microsoft.com/office/2007/relationships/hdphoto" Target="../media/hdphoto6.wdp"/><Relationship Id="rId6" Type="http://schemas.openxmlformats.org/officeDocument/2006/relationships/image" Target="../media/image23.png"/><Relationship Id="rId7" Type="http://schemas.microsoft.com/office/2007/relationships/hdphoto" Target="../media/hdphoto4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microsoft.com/office/2007/relationships/hdphoto" Target="../media/hdphoto7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26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jp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4" Type="http://schemas.openxmlformats.org/officeDocument/2006/relationships/image" Target="../media/image1.emf"/><Relationship Id="rId5" Type="http://schemas.openxmlformats.org/officeDocument/2006/relationships/image" Target="../media/image31.png"/><Relationship Id="rId6" Type="http://schemas.microsoft.com/office/2007/relationships/hdphoto" Target="../media/hdphoto9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b6e9da21-9ba1-48b6-863f-7453ae46772c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58"/>
          <a:stretch/>
        </p:blipFill>
        <p:spPr>
          <a:xfrm>
            <a:off x="1180742" y="2616200"/>
            <a:ext cx="7359763" cy="158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787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xresdefault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00"/>
          <a:stretch/>
        </p:blipFill>
        <p:spPr>
          <a:xfrm>
            <a:off x="0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029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73043" y="2385658"/>
            <a:ext cx="7438809" cy="173251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>
                <a:latin typeface="Seravek"/>
                <a:cs typeface="Seravek"/>
              </a:rPr>
              <a:t>Mi experiencia de </a:t>
            </a:r>
            <a:r>
              <a:rPr lang="es-ES" dirty="0" smtClean="0">
                <a:latin typeface="Seravek"/>
                <a:cs typeface="Seravek"/>
              </a:rPr>
              <a:t>transformación.</a:t>
            </a:r>
            <a:endParaRPr lang="es-ES" dirty="0">
              <a:latin typeface="Seravek"/>
              <a:cs typeface="Seravek"/>
            </a:endParaRPr>
          </a:p>
        </p:txBody>
      </p:sp>
    </p:spTree>
    <p:extLst>
      <p:ext uri="{BB962C8B-B14F-4D97-AF65-F5344CB8AC3E}">
        <p14:creationId xmlns:p14="http://schemas.microsoft.com/office/powerpoint/2010/main" val="1966143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6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ES_tradnl" dirty="0" smtClean="0">
                <a:latin typeface="Seravek"/>
                <a:cs typeface="Seravek"/>
              </a:rPr>
              <a:t>Atrapados por los hábitos!</a:t>
            </a:r>
            <a:endParaRPr lang="en" dirty="0">
              <a:latin typeface="Seravek"/>
              <a:cs typeface="Seravek"/>
            </a:endParaRPr>
          </a:p>
        </p:txBody>
      </p:sp>
      <p:sp>
        <p:nvSpPr>
          <p:cNvPr id="3" name="Shape 62"/>
          <p:cNvSpPr txBox="1">
            <a:spLocks/>
          </p:cNvSpPr>
          <p:nvPr/>
        </p:nvSpPr>
        <p:spPr>
          <a:xfrm>
            <a:off x="1613895" y="1755893"/>
            <a:ext cx="6616800" cy="224681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None/>
            </a:pPr>
            <a:r>
              <a:rPr lang="es-CO" sz="2000" dirty="0" smtClean="0">
                <a:latin typeface="+mj-lt"/>
                <a:cs typeface="Seravek"/>
              </a:rPr>
              <a:t>Tenemos hábitos que ya hacen parte de nuestra personalidad</a:t>
            </a:r>
            <a:r>
              <a:rPr lang="es-CO" sz="2000" dirty="0" smtClean="0">
                <a:latin typeface="+mj-lt"/>
                <a:cs typeface="Seravek"/>
              </a:rPr>
              <a:t>,</a:t>
            </a:r>
          </a:p>
          <a:p>
            <a:pPr>
              <a:buFont typeface="Arial"/>
              <a:buNone/>
            </a:pPr>
            <a:r>
              <a:rPr lang="es-CO" sz="2000" dirty="0" smtClean="0">
                <a:latin typeface="+mj-lt"/>
                <a:cs typeface="Seravek"/>
              </a:rPr>
              <a:t>como</a:t>
            </a:r>
            <a:r>
              <a:rPr lang="es-CO" sz="2000" dirty="0" smtClean="0">
                <a:latin typeface="+mj-lt"/>
                <a:cs typeface="Seravek"/>
              </a:rPr>
              <a:t>:</a:t>
            </a:r>
            <a:br>
              <a:rPr lang="es-CO" sz="2000" dirty="0" smtClean="0">
                <a:latin typeface="+mj-lt"/>
                <a:cs typeface="Seravek"/>
              </a:rPr>
            </a:br>
            <a:endParaRPr lang="es-CO" sz="2000" dirty="0" smtClean="0">
              <a:latin typeface="+mj-lt"/>
              <a:cs typeface="Seravek"/>
            </a:endParaRPr>
          </a:p>
          <a:p>
            <a:pPr>
              <a:buFont typeface="Arial"/>
              <a:buNone/>
            </a:pPr>
            <a:r>
              <a:rPr lang="es-CO" sz="2000" dirty="0" smtClean="0">
                <a:latin typeface="+mj-lt"/>
                <a:cs typeface="Seravek"/>
              </a:rPr>
              <a:t>- Ver el celular al levantarnos.</a:t>
            </a:r>
          </a:p>
          <a:p>
            <a:pPr>
              <a:buFont typeface="Arial"/>
              <a:buNone/>
            </a:pPr>
            <a:r>
              <a:rPr lang="es-CO" sz="2000" dirty="0" smtClean="0">
                <a:latin typeface="+mj-lt"/>
                <a:cs typeface="Seravek"/>
              </a:rPr>
              <a:t>- Ponernos desodorante diariamente. </a:t>
            </a:r>
          </a:p>
          <a:p>
            <a:pPr algn="just">
              <a:buFont typeface="Arial"/>
              <a:buNone/>
            </a:pPr>
            <a:r>
              <a:rPr lang="es-CO" sz="2000" dirty="0" smtClean="0">
                <a:latin typeface="+mj-lt"/>
                <a:cs typeface="Seravek"/>
              </a:rPr>
              <a:t>- Apagar las luces de casa antes de salir.</a:t>
            </a:r>
            <a:br>
              <a:rPr lang="es-CO" sz="2000" dirty="0" smtClean="0">
                <a:latin typeface="+mj-lt"/>
                <a:cs typeface="Seravek"/>
              </a:rPr>
            </a:br>
            <a:r>
              <a:rPr lang="es-CO" sz="2000" dirty="0" smtClean="0">
                <a:latin typeface="+mj-lt"/>
                <a:cs typeface="Seravek"/>
              </a:rPr>
              <a:t/>
            </a:r>
            <a:br>
              <a:rPr lang="es-CO" sz="2000" dirty="0" smtClean="0">
                <a:latin typeface="+mj-lt"/>
                <a:cs typeface="Seravek"/>
              </a:rPr>
            </a:br>
            <a:endParaRPr lang="en" sz="2000" b="1" dirty="0">
              <a:latin typeface="+mj-lt"/>
              <a:cs typeface="Seravek"/>
            </a:endParaRPr>
          </a:p>
        </p:txBody>
      </p:sp>
      <p:pic>
        <p:nvPicPr>
          <p:cNvPr id="5" name="Imagen 4" descr="50847_ciencia-y-tecnologi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1858" y="4702448"/>
            <a:ext cx="1869443" cy="1006888"/>
          </a:xfrm>
          <a:prstGeom prst="rect">
            <a:avLst/>
          </a:prstGeom>
        </p:spPr>
      </p:pic>
      <p:pic>
        <p:nvPicPr>
          <p:cNvPr id="6" name="Imagen 5" descr="img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0364" y="4702448"/>
            <a:ext cx="1513083" cy="1006888"/>
          </a:xfrm>
          <a:prstGeom prst="rect">
            <a:avLst/>
          </a:prstGeom>
        </p:spPr>
      </p:pic>
      <p:pic>
        <p:nvPicPr>
          <p:cNvPr id="7" name="Imagen 6" descr="030503_27777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2199" y="4702448"/>
            <a:ext cx="1788708" cy="100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7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73"/>
          <p:cNvSpPr txBox="1">
            <a:spLocks/>
          </p:cNvSpPr>
          <p:nvPr/>
        </p:nvSpPr>
        <p:spPr>
          <a:xfrm>
            <a:off x="1390851" y="1524000"/>
            <a:ext cx="3234300" cy="60955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_tradnl" sz="4000" dirty="0" smtClean="0">
                <a:latin typeface="Seravek"/>
                <a:cs typeface="Seravek"/>
              </a:rPr>
              <a:t>ENTONCES</a:t>
            </a:r>
            <a:r>
              <a:rPr lang="is-IS" sz="4000" dirty="0" smtClean="0">
                <a:latin typeface="Seravek"/>
                <a:cs typeface="Seravek"/>
              </a:rPr>
              <a:t>…</a:t>
            </a:r>
            <a:endParaRPr lang="en" sz="4000" dirty="0">
              <a:latin typeface="Seravek"/>
              <a:cs typeface="Seravek"/>
            </a:endParaRPr>
          </a:p>
        </p:txBody>
      </p:sp>
      <p:sp>
        <p:nvSpPr>
          <p:cNvPr id="4" name="Shape 74"/>
          <p:cNvSpPr txBox="1">
            <a:spLocks/>
          </p:cNvSpPr>
          <p:nvPr/>
        </p:nvSpPr>
        <p:spPr>
          <a:xfrm>
            <a:off x="1544700" y="2249574"/>
            <a:ext cx="3507224" cy="219573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Font typeface="Arial"/>
              <a:buNone/>
            </a:pPr>
            <a:r>
              <a:rPr lang="es-ES_tradnl" sz="2000" b="1" dirty="0" smtClean="0">
                <a:latin typeface="+mj-lt"/>
              </a:rPr>
              <a:t>Nuestra personalidad adquiere</a:t>
            </a:r>
          </a:p>
          <a:p>
            <a:pPr>
              <a:spcBef>
                <a:spcPts val="0"/>
              </a:spcBef>
              <a:buFont typeface="Arial"/>
              <a:buNone/>
            </a:pPr>
            <a:r>
              <a:rPr lang="es-ES_tradnl" sz="2000" b="1" dirty="0" smtClean="0">
                <a:latin typeface="+mj-lt"/>
              </a:rPr>
              <a:t>hábitos de ocio, higiene</a:t>
            </a:r>
            <a:r>
              <a:rPr lang="es-ES_tradnl" sz="2000" b="1" dirty="0" smtClean="0">
                <a:latin typeface="+mj-lt"/>
              </a:rPr>
              <a:t>,</a:t>
            </a:r>
          </a:p>
          <a:p>
            <a:pPr>
              <a:spcBef>
                <a:spcPts val="0"/>
              </a:spcBef>
              <a:buFont typeface="Arial"/>
              <a:buNone/>
            </a:pPr>
            <a:r>
              <a:rPr lang="es-ES_tradnl" sz="2000" b="1" dirty="0" smtClean="0">
                <a:latin typeface="+mj-lt"/>
              </a:rPr>
              <a:t>seguridad</a:t>
            </a:r>
            <a:r>
              <a:rPr lang="es-ES_tradnl" sz="2000" b="1" dirty="0" smtClean="0">
                <a:latin typeface="+mj-lt"/>
              </a:rPr>
              <a:t>, etc.</a:t>
            </a:r>
            <a:endParaRPr lang="es-ES_tradnl" sz="2000" b="1" dirty="0">
              <a:latin typeface="+mj-lt"/>
            </a:endParaRPr>
          </a:p>
        </p:txBody>
      </p:sp>
      <p:pic>
        <p:nvPicPr>
          <p:cNvPr id="6" name="Imagen 5" descr="habitos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8151" y="1883942"/>
            <a:ext cx="3100663" cy="314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7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80"/>
          <p:cNvSpPr txBox="1">
            <a:spLocks/>
          </p:cNvSpPr>
          <p:nvPr/>
        </p:nvSpPr>
        <p:spPr>
          <a:xfrm>
            <a:off x="1802887" y="1367692"/>
            <a:ext cx="5802600" cy="592664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_tradnl" dirty="0" smtClean="0">
                <a:latin typeface="Seravek"/>
                <a:cs typeface="Seravek"/>
              </a:rPr>
              <a:t>Hábitos de Infancia.</a:t>
            </a:r>
            <a:endParaRPr lang="en" dirty="0">
              <a:latin typeface="Seravek"/>
              <a:cs typeface="Seravek"/>
            </a:endParaRPr>
          </a:p>
        </p:txBody>
      </p:sp>
      <p:pic>
        <p:nvPicPr>
          <p:cNvPr id="4" name="Imagen 3" descr="_nino-desodorante-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4384" y="3044092"/>
            <a:ext cx="3835400" cy="177018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802887" y="3456127"/>
            <a:ext cx="17491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es-ES" sz="2000" dirty="0" smtClean="0">
                <a:solidFill>
                  <a:schemeClr val="accent4">
                    <a:lumMod val="75000"/>
                  </a:schemeClr>
                </a:solidFill>
              </a:rPr>
              <a:t>Nos gustan?</a:t>
            </a:r>
          </a:p>
          <a:p>
            <a:pPr marL="285750" indent="-285750">
              <a:buBlip>
                <a:blip r:embed="rId3"/>
              </a:buBlip>
            </a:pPr>
            <a:endParaRPr lang="es-ES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285750" indent="-285750">
              <a:buBlip>
                <a:blip r:embed="rId3"/>
              </a:buBlip>
            </a:pPr>
            <a:r>
              <a:rPr lang="es-ES" sz="2000" dirty="0" smtClean="0">
                <a:solidFill>
                  <a:schemeClr val="accent4">
                    <a:lumMod val="75000"/>
                  </a:schemeClr>
                </a:solidFill>
              </a:rPr>
              <a:t>Funcionan?</a:t>
            </a:r>
          </a:p>
          <a:p>
            <a:pPr marL="285750" indent="-285750">
              <a:buFont typeface="Wingdings" charset="2"/>
              <a:buChar char="²"/>
            </a:pPr>
            <a:endParaRPr lang="es-ES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516540" y="3430172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latin typeface="DJB A Bit of Flaire"/>
                <a:cs typeface="DJB A Bit of Flaire"/>
              </a:rPr>
              <a:t>o</a:t>
            </a:r>
            <a:r>
              <a:rPr lang="es-ES" sz="2000" dirty="0" smtClean="0">
                <a:latin typeface="DJB A Bit of Flaire"/>
                <a:cs typeface="DJB A Bit of Flaire"/>
              </a:rPr>
              <a:t>lor</a:t>
            </a:r>
            <a:endParaRPr lang="es-ES" sz="2000" dirty="0">
              <a:latin typeface="DJB A Bit of Flaire"/>
              <a:cs typeface="DJB A Bit of Flaire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981754" y="3427525"/>
            <a:ext cx="1076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 smtClean="0">
                <a:latin typeface="DJB A Bit of Flaire"/>
                <a:cs typeface="DJB A Bit of Flaire"/>
              </a:rPr>
              <a:t>textura</a:t>
            </a:r>
            <a:endParaRPr lang="es-ES" sz="2000" dirty="0">
              <a:latin typeface="DJB A Bit of Flaire"/>
              <a:cs typeface="DJB A Bit of Flaire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065593" y="2812702"/>
            <a:ext cx="9792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 smtClean="0">
                <a:latin typeface="DJB A Bit of Flaire"/>
                <a:cs typeface="DJB A Bit of Flaire"/>
              </a:rPr>
              <a:t>utilidad</a:t>
            </a:r>
            <a:endParaRPr lang="es-ES" sz="2000" dirty="0">
              <a:latin typeface="DJB A Bit of Flaire"/>
              <a:cs typeface="DJB A Bit of Flaire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338733" y="3292810"/>
            <a:ext cx="6167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 smtClean="0">
                <a:solidFill>
                  <a:srgbClr val="FF0000"/>
                </a:solidFill>
              </a:rPr>
              <a:t>?</a:t>
            </a:r>
            <a:endParaRPr lang="es-ES" sz="6000" b="1" dirty="0">
              <a:solidFill>
                <a:srgbClr val="FF0000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137285" y="4308473"/>
            <a:ext cx="11464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 smtClean="0">
                <a:latin typeface="DJB A Bit of Flaire"/>
                <a:cs typeface="DJB A Bit of Flaire"/>
              </a:rPr>
              <a:t>duración</a:t>
            </a:r>
            <a:endParaRPr lang="es-ES" sz="2000" dirty="0">
              <a:latin typeface="DJB A Bit of Flaire"/>
              <a:cs typeface="DJB A Bit of Flaire"/>
            </a:endParaRPr>
          </a:p>
        </p:txBody>
      </p:sp>
    </p:spTree>
    <p:extLst>
      <p:ext uri="{BB962C8B-B14F-4D97-AF65-F5344CB8AC3E}">
        <p14:creationId xmlns:p14="http://schemas.microsoft.com/office/powerpoint/2010/main" val="14867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87"/>
          <p:cNvSpPr txBox="1">
            <a:spLocks/>
          </p:cNvSpPr>
          <p:nvPr/>
        </p:nvSpPr>
        <p:spPr>
          <a:xfrm>
            <a:off x="1717908" y="1524512"/>
            <a:ext cx="6037559" cy="42871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Tinos"/>
              <a:buNone/>
              <a:defRPr sz="1800" b="0" i="1" u="none" strike="noStrike" cap="none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Tinos"/>
              <a:buNone/>
              <a:defRPr sz="1800" b="0" i="1" u="none" strike="noStrike" cap="none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Tinos"/>
              <a:buNone/>
              <a:defRPr sz="1800" b="0" i="1" u="none" strike="noStrike" cap="none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Tinos"/>
              <a:buNone/>
              <a:defRPr sz="1800" b="0" i="1" u="none" strike="noStrike" cap="none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Tinos"/>
              <a:buNone/>
              <a:defRPr sz="1800" b="0" i="1" u="none" strike="noStrike" cap="none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Tinos"/>
              <a:buNone/>
              <a:defRPr sz="1800" b="0" i="1" u="none" strike="noStrike" cap="none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Tinos"/>
              <a:buNone/>
              <a:defRPr sz="1800" b="0" i="1" u="none" strike="noStrike" cap="none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Tinos"/>
              <a:buNone/>
              <a:defRPr sz="1800" b="0" i="1" u="none" strike="noStrike" cap="none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Tinos"/>
              <a:buNone/>
              <a:defRPr sz="1800" b="0" i="1" u="none" strike="noStrike" cap="none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r>
              <a:rPr lang="es-ES_tradnl" sz="3200" b="1" dirty="0" smtClean="0">
                <a:solidFill>
                  <a:schemeClr val="tx1"/>
                </a:solidFill>
                <a:latin typeface="+mj-lt"/>
              </a:rPr>
              <a:t>1. Nos </a:t>
            </a:r>
            <a:r>
              <a:rPr lang="es-ES_tradnl" sz="3200" b="1" dirty="0">
                <a:solidFill>
                  <a:schemeClr val="tx1"/>
                </a:solidFill>
                <a:latin typeface="+mj-lt"/>
              </a:rPr>
              <a:t>dejamos llevar por la rutina y la vida se </a:t>
            </a:r>
            <a:r>
              <a:rPr lang="es-ES_tradnl" sz="3200" b="1" dirty="0" smtClean="0">
                <a:solidFill>
                  <a:schemeClr val="tx1"/>
                </a:solidFill>
                <a:latin typeface="+mj-lt"/>
              </a:rPr>
              <a:t>pasa sin </a:t>
            </a:r>
            <a:r>
              <a:rPr lang="es-ES_tradnl" sz="3200" b="1" dirty="0">
                <a:solidFill>
                  <a:schemeClr val="tx1"/>
                </a:solidFill>
                <a:latin typeface="+mj-lt"/>
              </a:rPr>
              <a:t>darnos cuenta</a:t>
            </a:r>
            <a:r>
              <a:rPr lang="es-ES_tradnl" sz="3200" b="1" dirty="0" smtClean="0">
                <a:solidFill>
                  <a:schemeClr val="tx1"/>
                </a:solidFill>
                <a:latin typeface="+mj-lt"/>
              </a:rPr>
              <a:t>.</a:t>
            </a:r>
          </a:p>
          <a:p>
            <a:pPr marL="342900" indent="-342900">
              <a:buAutoNum type="arabicPeriod"/>
            </a:pPr>
            <a:endParaRPr lang="es-ES_tradnl" sz="3200" b="1" dirty="0">
              <a:solidFill>
                <a:schemeClr val="tx1"/>
              </a:solidFill>
              <a:latin typeface="+mj-lt"/>
            </a:endParaRPr>
          </a:p>
          <a:p>
            <a:pPr lvl="0"/>
            <a:r>
              <a:rPr lang="es-ES_tradnl" sz="3200" b="1" dirty="0" smtClean="0">
                <a:solidFill>
                  <a:schemeClr val="tx1"/>
                </a:solidFill>
                <a:latin typeface="+mj-lt"/>
              </a:rPr>
              <a:t>2. El </a:t>
            </a:r>
            <a:r>
              <a:rPr lang="es-ES_tradnl" sz="3200" b="1" dirty="0">
                <a:solidFill>
                  <a:schemeClr val="tx1"/>
                </a:solidFill>
                <a:latin typeface="+mj-lt"/>
              </a:rPr>
              <a:t>mundo esta lleno de </a:t>
            </a:r>
            <a:r>
              <a:rPr lang="es-ES_tradnl" sz="3200" b="1" dirty="0" smtClean="0">
                <a:solidFill>
                  <a:schemeClr val="tx1"/>
                </a:solidFill>
                <a:latin typeface="+mj-lt"/>
              </a:rPr>
              <a:t>alternativas.</a:t>
            </a:r>
          </a:p>
          <a:p>
            <a:pPr lvl="0"/>
            <a:endParaRPr lang="es-ES_tradnl" sz="3200" b="1" dirty="0">
              <a:solidFill>
                <a:schemeClr val="tx1"/>
              </a:solidFill>
              <a:latin typeface="+mj-lt"/>
            </a:endParaRPr>
          </a:p>
          <a:p>
            <a:pPr lvl="0"/>
            <a:r>
              <a:rPr lang="es-ES_tradnl" sz="3200" b="1" dirty="0" smtClean="0">
                <a:solidFill>
                  <a:schemeClr val="tx1"/>
                </a:solidFill>
                <a:latin typeface="+mj-lt"/>
              </a:rPr>
              <a:t>3. Dejamos </a:t>
            </a:r>
            <a:r>
              <a:rPr lang="es-ES_tradnl" sz="3200" b="1" dirty="0">
                <a:solidFill>
                  <a:schemeClr val="tx1"/>
                </a:solidFill>
                <a:latin typeface="+mj-lt"/>
              </a:rPr>
              <a:t>de ser </a:t>
            </a:r>
            <a:r>
              <a:rPr lang="es-ES_tradnl" sz="3200" b="1" dirty="0" smtClean="0">
                <a:solidFill>
                  <a:schemeClr val="tx1"/>
                </a:solidFill>
                <a:latin typeface="+mj-lt"/>
              </a:rPr>
              <a:t>curiosos.</a:t>
            </a:r>
            <a:endParaRPr lang="es-ES_tradnl" sz="32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Shape 340"/>
          <p:cNvSpPr/>
          <p:nvPr/>
        </p:nvSpPr>
        <p:spPr>
          <a:xfrm>
            <a:off x="6687989" y="3259434"/>
            <a:ext cx="1102021" cy="1110345"/>
          </a:xfrm>
          <a:custGeom>
            <a:avLst/>
            <a:gdLst/>
            <a:ahLst/>
            <a:cxnLst/>
            <a:rect l="0" t="0" r="0" b="0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67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0189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813" y="612641"/>
            <a:ext cx="7463548" cy="373645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35199" y="5072767"/>
            <a:ext cx="780253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500" dirty="0" smtClean="0"/>
              <a:t>¿Pero que pasa si hacemos las cosas de manera diferente?</a:t>
            </a:r>
            <a:endParaRPr lang="es-ES" sz="2500" dirty="0"/>
          </a:p>
        </p:txBody>
      </p:sp>
    </p:spTree>
    <p:extLst>
      <p:ext uri="{BB962C8B-B14F-4D97-AF65-F5344CB8AC3E}">
        <p14:creationId xmlns:p14="http://schemas.microsoft.com/office/powerpoint/2010/main" val="14867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AMBIA TU MANERA DE PENSAR..Y CAMBIARÁS TU MUNDO.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6039" y="712019"/>
            <a:ext cx="8218223" cy="465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30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93"/>
          <p:cNvSpPr txBox="1">
            <a:spLocks noGrp="1"/>
          </p:cNvSpPr>
          <p:nvPr>
            <p:ph type="title"/>
          </p:nvPr>
        </p:nvSpPr>
        <p:spPr>
          <a:xfrm>
            <a:off x="1196911" y="892475"/>
            <a:ext cx="6891875" cy="1419275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_tradnl" dirty="0" smtClean="0">
                <a:solidFill>
                  <a:schemeClr val="tx1"/>
                </a:solidFill>
                <a:latin typeface="Seravek"/>
                <a:cs typeface="Seravek"/>
              </a:rPr>
              <a:t>ESTAMOS ATRAPADOS EN NUSTROS HÁBITOS</a:t>
            </a:r>
            <a:endParaRPr lang="en" dirty="0">
              <a:solidFill>
                <a:schemeClr val="tx1"/>
              </a:solidFill>
              <a:latin typeface="Seravek"/>
              <a:cs typeface="Seravek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247079" y="2731835"/>
            <a:ext cx="466948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Pero si estamos </a:t>
            </a:r>
            <a:r>
              <a:rPr lang="es-ES" sz="2000" dirty="0" smtClean="0">
                <a:solidFill>
                  <a:schemeClr val="accent5">
                    <a:lumMod val="75000"/>
                  </a:schemeClr>
                </a:solidFill>
              </a:rPr>
              <a:t>CÓMODOS</a:t>
            </a:r>
            <a:r>
              <a:rPr lang="es-ES" sz="2000" dirty="0" smtClean="0"/>
              <a:t> para que movernos.</a:t>
            </a:r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ES" sz="2000" dirty="0" smtClean="0"/>
              <a:t>Pero si ya, </a:t>
            </a:r>
            <a:r>
              <a:rPr lang="es-ES" sz="2000" dirty="0" smtClean="0">
                <a:solidFill>
                  <a:srgbClr val="5243BB"/>
                </a:solidFill>
              </a:rPr>
              <a:t>NO LO ESTAMOS </a:t>
            </a:r>
            <a:r>
              <a:rPr lang="es-ES" sz="2000" dirty="0" smtClean="0"/>
              <a:t>por que no hacer </a:t>
            </a:r>
            <a:r>
              <a:rPr lang="es-ES" sz="2000" dirty="0" smtClean="0">
                <a:solidFill>
                  <a:srgbClr val="5243BB"/>
                </a:solidFill>
              </a:rPr>
              <a:t>ALGO</a:t>
            </a:r>
            <a:r>
              <a:rPr lang="es-ES" sz="2000" dirty="0" smtClean="0"/>
              <a:t>?</a:t>
            </a:r>
            <a:endParaRPr lang="es-ES" sz="2000" dirty="0"/>
          </a:p>
        </p:txBody>
      </p:sp>
      <p:pic>
        <p:nvPicPr>
          <p:cNvPr id="5" name="Imagen 4" descr="Dollarphotoclub_73074345-1024x819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6567" y="2886566"/>
            <a:ext cx="2217654" cy="2789849"/>
          </a:xfrm>
          <a:prstGeom prst="rect">
            <a:avLst/>
          </a:prstGeom>
        </p:spPr>
      </p:pic>
      <p:sp>
        <p:nvSpPr>
          <p:cNvPr id="6" name="Shape 321"/>
          <p:cNvSpPr/>
          <p:nvPr/>
        </p:nvSpPr>
        <p:spPr>
          <a:xfrm>
            <a:off x="3032434" y="3691572"/>
            <a:ext cx="1104255" cy="1080884"/>
          </a:xfrm>
          <a:custGeom>
            <a:avLst/>
            <a:gdLst/>
            <a:ahLst/>
            <a:cxnLst/>
            <a:rect l="0" t="0" r="0" b="0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67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00"/>
          <p:cNvSpPr txBox="1">
            <a:spLocks/>
          </p:cNvSpPr>
          <p:nvPr/>
        </p:nvSpPr>
        <p:spPr>
          <a:xfrm>
            <a:off x="4232218" y="791016"/>
            <a:ext cx="4215832" cy="1159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_tradnl" sz="5000" smtClean="0"/>
              <a:t>GRAN IDEA!</a:t>
            </a:r>
            <a:r>
              <a:rPr lang="en" sz="5000" smtClean="0"/>
              <a:t> </a:t>
            </a:r>
            <a:endParaRPr lang="en" sz="5000" dirty="0"/>
          </a:p>
        </p:txBody>
      </p:sp>
      <p:sp>
        <p:nvSpPr>
          <p:cNvPr id="3" name="Shape 102"/>
          <p:cNvSpPr/>
          <p:nvPr/>
        </p:nvSpPr>
        <p:spPr>
          <a:xfrm>
            <a:off x="3006036" y="993135"/>
            <a:ext cx="1145590" cy="1160842"/>
          </a:xfrm>
          <a:custGeom>
            <a:avLst/>
            <a:gdLst/>
            <a:ahLst/>
            <a:cxnLst/>
            <a:rect l="0" t="0" r="0" b="0"/>
            <a:pathLst>
              <a:path w="16449" h="16668" extrusionOk="0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4" name="Shape 103"/>
          <p:cNvSpPr/>
          <p:nvPr/>
        </p:nvSpPr>
        <p:spPr>
          <a:xfrm rot="1473024">
            <a:off x="1964429" y="1572740"/>
            <a:ext cx="669784" cy="652436"/>
          </a:xfrm>
          <a:custGeom>
            <a:avLst/>
            <a:gdLst/>
            <a:ahLst/>
            <a:cxnLst/>
            <a:rect l="0" t="0" r="0" b="0"/>
            <a:pathLst>
              <a:path w="18737" h="18250" extrusionOk="0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5" name="Shape 104"/>
          <p:cNvSpPr/>
          <p:nvPr/>
        </p:nvSpPr>
        <p:spPr>
          <a:xfrm>
            <a:off x="2599316" y="1049974"/>
            <a:ext cx="293240" cy="284954"/>
          </a:xfrm>
          <a:custGeom>
            <a:avLst/>
            <a:gdLst/>
            <a:ahLst/>
            <a:cxnLst/>
            <a:rect l="0" t="0" r="0" b="0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6" name="Shape 105"/>
          <p:cNvSpPr/>
          <p:nvPr/>
        </p:nvSpPr>
        <p:spPr>
          <a:xfrm rot="2487194">
            <a:off x="2595885" y="2175151"/>
            <a:ext cx="208628" cy="202733"/>
          </a:xfrm>
          <a:custGeom>
            <a:avLst/>
            <a:gdLst/>
            <a:ahLst/>
            <a:cxnLst/>
            <a:rect l="0" t="0" r="0" b="0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454436" y="3673223"/>
            <a:ext cx="688296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rgbClr val="FF0000"/>
                </a:solidFill>
                <a:latin typeface="Seravek"/>
                <a:cs typeface="Seravek"/>
              </a:rPr>
              <a:t>SI BUSCAS RESULTADOS DISTINTOS, </a:t>
            </a:r>
          </a:p>
          <a:p>
            <a:pPr algn="ctr"/>
            <a:r>
              <a:rPr lang="es-ES" sz="3600" dirty="0" smtClean="0">
                <a:solidFill>
                  <a:srgbClr val="FF0000"/>
                </a:solidFill>
                <a:latin typeface="Seravek"/>
                <a:cs typeface="Seravek"/>
              </a:rPr>
              <a:t>NO HAGAS SIEMPRE LO MISMO.</a:t>
            </a:r>
            <a:endParaRPr lang="es-ES" sz="3600" dirty="0">
              <a:solidFill>
                <a:srgbClr val="FF0000"/>
              </a:solidFill>
              <a:latin typeface="Seravek"/>
              <a:cs typeface="Seravek"/>
            </a:endParaRPr>
          </a:p>
        </p:txBody>
      </p:sp>
    </p:spTree>
    <p:extLst>
      <p:ext uri="{BB962C8B-B14F-4D97-AF65-F5344CB8AC3E}">
        <p14:creationId xmlns:p14="http://schemas.microsoft.com/office/powerpoint/2010/main" val="14867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gandhi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9397" y="1239359"/>
            <a:ext cx="6327789" cy="428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7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remedios-caseros-para-estrenimien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621" y="2505861"/>
            <a:ext cx="3126401" cy="1896683"/>
          </a:xfrm>
          <a:prstGeom prst="rect">
            <a:avLst/>
          </a:prstGeom>
        </p:spPr>
      </p:pic>
      <p:pic>
        <p:nvPicPr>
          <p:cNvPr id="3" name="Imagen 2" descr="insomni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922" y="2505861"/>
            <a:ext cx="2649528" cy="1896683"/>
          </a:xfrm>
          <a:prstGeom prst="rect">
            <a:avLst/>
          </a:prstGeom>
        </p:spPr>
      </p:pic>
      <p:pic>
        <p:nvPicPr>
          <p:cNvPr id="4" name="Imagen 3" descr="ima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50" y="2483116"/>
            <a:ext cx="2903247" cy="194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7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28"/>
          <p:cNvSpPr/>
          <p:nvPr/>
        </p:nvSpPr>
        <p:spPr>
          <a:xfrm>
            <a:off x="5004465" y="2687709"/>
            <a:ext cx="2625599" cy="2112404"/>
          </a:xfrm>
          <a:prstGeom prst="rect">
            <a:avLst/>
          </a:prstGeom>
          <a:solidFill>
            <a:srgbClr val="000000">
              <a:alpha val="962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" name="Shape 129"/>
          <p:cNvSpPr txBox="1">
            <a:spLocks noGrp="1"/>
          </p:cNvSpPr>
          <p:nvPr>
            <p:ph type="title"/>
          </p:nvPr>
        </p:nvSpPr>
        <p:spPr>
          <a:xfrm>
            <a:off x="1369844" y="712017"/>
            <a:ext cx="6616800" cy="1569974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ES_tradnl" dirty="0" smtClean="0">
                <a:latin typeface="Seravek"/>
                <a:cs typeface="Seravek"/>
              </a:rPr>
              <a:t>Para mi se convirtieron en un hábito</a:t>
            </a:r>
            <a:r>
              <a:rPr lang="is-IS" dirty="0" smtClean="0">
                <a:latin typeface="Seravek"/>
                <a:cs typeface="Seravek"/>
              </a:rPr>
              <a:t>…</a:t>
            </a:r>
            <a:endParaRPr lang="en" dirty="0">
              <a:latin typeface="Seravek"/>
              <a:cs typeface="Seravek"/>
            </a:endParaRPr>
          </a:p>
        </p:txBody>
      </p:sp>
      <p:sp>
        <p:nvSpPr>
          <p:cNvPr id="4" name="Shape 130"/>
          <p:cNvSpPr txBox="1">
            <a:spLocks/>
          </p:cNvSpPr>
          <p:nvPr/>
        </p:nvSpPr>
        <p:spPr>
          <a:xfrm>
            <a:off x="1369844" y="2309648"/>
            <a:ext cx="3634621" cy="280974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Font typeface="Arial"/>
              <a:buBlip>
                <a:blip r:embed="rId2"/>
              </a:buBlip>
            </a:pPr>
            <a:r>
              <a:rPr lang="es-ES_tradnl" sz="2000" dirty="0" smtClean="0">
                <a:latin typeface="+mj-lt"/>
              </a:rPr>
              <a:t>Permití que tomaran el control.</a:t>
            </a:r>
          </a:p>
          <a:p>
            <a:pPr marL="285750" indent="-285750">
              <a:spcBef>
                <a:spcPts val="0"/>
              </a:spcBef>
              <a:buFont typeface="Arial"/>
              <a:buBlip>
                <a:blip r:embed="rId2"/>
              </a:buBlip>
            </a:pPr>
            <a:endParaRPr lang="es-ES_tradnl" sz="2000" dirty="0" smtClean="0">
              <a:latin typeface="+mj-lt"/>
            </a:endParaRPr>
          </a:p>
          <a:p>
            <a:pPr marL="285750" indent="-285750">
              <a:spcBef>
                <a:spcPts val="0"/>
              </a:spcBef>
              <a:buFont typeface="Arial"/>
              <a:buBlip>
                <a:blip r:embed="rId2"/>
              </a:buBlip>
            </a:pPr>
            <a:r>
              <a:rPr lang="es-ES_tradnl" sz="2000" dirty="0" smtClean="0">
                <a:latin typeface="+mj-lt"/>
              </a:rPr>
              <a:t>Convivía con el dolor.</a:t>
            </a:r>
          </a:p>
          <a:p>
            <a:pPr marL="285750" indent="-285750">
              <a:spcBef>
                <a:spcPts val="0"/>
              </a:spcBef>
              <a:buFont typeface="Arial"/>
              <a:buBlip>
                <a:blip r:embed="rId2"/>
              </a:buBlip>
            </a:pPr>
            <a:endParaRPr lang="es-ES_tradnl" sz="2000" dirty="0" smtClean="0">
              <a:latin typeface="+mj-lt"/>
            </a:endParaRPr>
          </a:p>
          <a:p>
            <a:pPr marL="285750" indent="-285750">
              <a:spcBef>
                <a:spcPts val="0"/>
              </a:spcBef>
              <a:buFont typeface="Arial"/>
              <a:buBlip>
                <a:blip r:embed="rId2"/>
              </a:buBlip>
            </a:pPr>
            <a:r>
              <a:rPr lang="es-ES_tradnl" sz="2000" dirty="0" smtClean="0">
                <a:latin typeface="+mj-lt"/>
              </a:rPr>
              <a:t>Deje pasar meses, incluso años.</a:t>
            </a:r>
          </a:p>
          <a:p>
            <a:pPr marL="285750" indent="-285750">
              <a:spcBef>
                <a:spcPts val="0"/>
              </a:spcBef>
              <a:buFont typeface="Wingdings" charset="2"/>
              <a:buChar char="ü"/>
            </a:pPr>
            <a:endParaRPr lang="es-ES_tradnl" sz="2000" dirty="0" smtClean="0">
              <a:latin typeface="+mj-lt"/>
            </a:endParaRPr>
          </a:p>
          <a:p>
            <a:pPr>
              <a:spcBef>
                <a:spcPts val="0"/>
              </a:spcBef>
              <a:buFont typeface="Arial"/>
              <a:buNone/>
            </a:pPr>
            <a:r>
              <a:rPr lang="es-ES_tradnl" sz="2000" dirty="0" smtClean="0">
                <a:latin typeface="+mj-lt"/>
              </a:rPr>
              <a:t>      Y no hice nada</a:t>
            </a:r>
            <a:r>
              <a:rPr lang="is-IS" sz="2000" dirty="0" smtClean="0">
                <a:latin typeface="+mj-lt"/>
              </a:rPr>
              <a:t>…....</a:t>
            </a:r>
            <a:endParaRPr lang="es-ES_tradnl" sz="2000" dirty="0" smtClean="0">
              <a:latin typeface="+mj-lt"/>
            </a:endParaRPr>
          </a:p>
          <a:p>
            <a:pPr marL="285750" indent="-285750">
              <a:spcBef>
                <a:spcPts val="0"/>
              </a:spcBef>
              <a:buFont typeface="Wingdings" charset="2"/>
              <a:buChar char="ü"/>
            </a:pPr>
            <a:endParaRPr lang="en" sz="2000" dirty="0">
              <a:latin typeface="+mj-lt"/>
            </a:endParaRPr>
          </a:p>
        </p:txBody>
      </p:sp>
      <p:pic>
        <p:nvPicPr>
          <p:cNvPr id="6" name="Imagen 5" descr="tomar-control-de-su-vida-38509816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17"/>
          <a:stretch/>
        </p:blipFill>
        <p:spPr>
          <a:xfrm>
            <a:off x="5190796" y="2877136"/>
            <a:ext cx="2224017" cy="1707075"/>
          </a:xfrm>
          <a:prstGeom prst="rect">
            <a:avLst/>
          </a:prstGeom>
        </p:spPr>
      </p:pic>
      <p:sp>
        <p:nvSpPr>
          <p:cNvPr id="7" name="Shape 146"/>
          <p:cNvSpPr txBox="1">
            <a:spLocks/>
          </p:cNvSpPr>
          <p:nvPr/>
        </p:nvSpPr>
        <p:spPr>
          <a:xfrm>
            <a:off x="1369844" y="5543462"/>
            <a:ext cx="6616800" cy="69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ct val="100000"/>
              <a:buFont typeface="Oswald"/>
              <a:buNone/>
              <a:defRPr sz="2400" b="1" i="0" u="none" strike="noStrike" cap="none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buClr>
                <a:srgbClr val="25212A"/>
              </a:buClr>
              <a:buSzPct val="1000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buClr>
                <a:srgbClr val="25212A"/>
              </a:buClr>
              <a:buSzPct val="1000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buClr>
                <a:srgbClr val="25212A"/>
              </a:buClr>
              <a:buSzPct val="1000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buClr>
                <a:srgbClr val="25212A"/>
              </a:buClr>
              <a:buSzPct val="1000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buClr>
                <a:srgbClr val="25212A"/>
              </a:buClr>
              <a:buSzPct val="1000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buClr>
                <a:srgbClr val="25212A"/>
              </a:buClr>
              <a:buSzPct val="1000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buClr>
                <a:srgbClr val="25212A"/>
              </a:buClr>
              <a:buSzPct val="1000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buClr>
                <a:srgbClr val="25212A"/>
              </a:buClr>
              <a:buSzPct val="1000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s-ES_tradnl" sz="2000" dirty="0" smtClean="0">
                <a:latin typeface="Seravek"/>
                <a:cs typeface="Seravek"/>
              </a:rPr>
              <a:t>SABIAN QUE LA MAYORIA DE ESTAS MOLESTIAS ESTAN ASOCIADAS CON LA ALIMENTACIÓN?</a:t>
            </a:r>
            <a:endParaRPr lang="en" sz="2000" dirty="0">
              <a:latin typeface="Seravek"/>
              <a:cs typeface="Seravek"/>
            </a:endParaRPr>
          </a:p>
        </p:txBody>
      </p:sp>
    </p:spTree>
    <p:extLst>
      <p:ext uri="{BB962C8B-B14F-4D97-AF65-F5344CB8AC3E}">
        <p14:creationId xmlns:p14="http://schemas.microsoft.com/office/powerpoint/2010/main" val="14867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73"/>
          <p:cNvSpPr txBox="1">
            <a:spLocks/>
          </p:cNvSpPr>
          <p:nvPr/>
        </p:nvSpPr>
        <p:spPr>
          <a:xfrm>
            <a:off x="615693" y="2528939"/>
            <a:ext cx="7965525" cy="204465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_tradnl" sz="6000" dirty="0" smtClean="0">
                <a:latin typeface="Seravek"/>
                <a:cs typeface="Seravek"/>
              </a:rPr>
              <a:t>Y la historia comienza</a:t>
            </a:r>
            <a:r>
              <a:rPr lang="is-IS" sz="6000" dirty="0" smtClean="0">
                <a:latin typeface="Seravek"/>
                <a:cs typeface="Seravek"/>
              </a:rPr>
              <a:t>…...</a:t>
            </a:r>
            <a:endParaRPr lang="en" sz="6000" dirty="0">
              <a:latin typeface="Seravek"/>
              <a:cs typeface="Seravek"/>
            </a:endParaRPr>
          </a:p>
        </p:txBody>
      </p:sp>
    </p:spTree>
    <p:extLst>
      <p:ext uri="{BB962C8B-B14F-4D97-AF65-F5344CB8AC3E}">
        <p14:creationId xmlns:p14="http://schemas.microsoft.com/office/powerpoint/2010/main" val="14867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"/>
          <p:cNvSpPr/>
          <p:nvPr/>
        </p:nvSpPr>
        <p:spPr>
          <a:xfrm>
            <a:off x="1821083" y="2359121"/>
            <a:ext cx="5895736" cy="2808599"/>
          </a:xfrm>
          <a:custGeom>
            <a:avLst/>
            <a:gdLst/>
            <a:ahLst/>
            <a:cxnLst/>
            <a:rect l="0" t="0" r="0" b="0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000000">
              <a:alpha val="962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" name="Shape 163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ES_tradnl" dirty="0" smtClean="0"/>
              <a:t>La </a:t>
            </a:r>
            <a:r>
              <a:rPr lang="es-ES_tradnl" dirty="0" smtClean="0">
                <a:latin typeface="Seravek"/>
                <a:cs typeface="Seravek"/>
              </a:rPr>
              <a:t>búsqueda</a:t>
            </a:r>
            <a:r>
              <a:rPr lang="es-ES_tradnl" dirty="0" smtClean="0"/>
              <a:t> comienza</a:t>
            </a:r>
            <a:r>
              <a:rPr lang="is-IS" dirty="0" smtClean="0"/>
              <a:t>…...</a:t>
            </a:r>
            <a:endParaRPr lang="en" dirty="0"/>
          </a:p>
        </p:txBody>
      </p:sp>
      <p:cxnSp>
        <p:nvCxnSpPr>
          <p:cNvPr id="5" name="Conector curvado 4"/>
          <p:cNvCxnSpPr/>
          <p:nvPr/>
        </p:nvCxnSpPr>
        <p:spPr>
          <a:xfrm rot="16200000" flipV="1">
            <a:off x="2658675" y="3481782"/>
            <a:ext cx="752378" cy="102253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6" name="Imagen 5" descr="img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757" y="2588298"/>
            <a:ext cx="3608370" cy="1879600"/>
          </a:xfrm>
          <a:prstGeom prst="rect">
            <a:avLst/>
          </a:prstGeom>
        </p:spPr>
      </p:pic>
      <p:pic>
        <p:nvPicPr>
          <p:cNvPr id="7" name="Imagen 6" descr="dibujos-de-yoga-de-posiciones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03" t="15802" r="20124" b="18520"/>
          <a:stretch/>
        </p:blipFill>
        <p:spPr>
          <a:xfrm>
            <a:off x="2781844" y="2695669"/>
            <a:ext cx="405528" cy="488951"/>
          </a:xfrm>
          <a:prstGeom prst="rect">
            <a:avLst/>
          </a:prstGeom>
        </p:spPr>
      </p:pic>
      <p:sp>
        <p:nvSpPr>
          <p:cNvPr id="8" name="Corazón 7"/>
          <p:cNvSpPr/>
          <p:nvPr/>
        </p:nvSpPr>
        <p:spPr>
          <a:xfrm>
            <a:off x="2933154" y="3909098"/>
            <a:ext cx="152836" cy="152400"/>
          </a:xfrm>
          <a:prstGeom prst="hear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/>
          <p:cNvSpPr txBox="1"/>
          <p:nvPr/>
        </p:nvSpPr>
        <p:spPr>
          <a:xfrm>
            <a:off x="6214187" y="4742134"/>
            <a:ext cx="1451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Todo cambio</a:t>
            </a:r>
            <a:r>
              <a:rPr lang="is-IS" dirty="0" smtClean="0"/>
              <a:t>….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1931069" y="470408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6096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970731" y="897021"/>
            <a:ext cx="74899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dirty="0" smtClean="0">
                <a:latin typeface="Seravek"/>
                <a:cs typeface="Seravek"/>
              </a:rPr>
              <a:t>Experiencia de transformación </a:t>
            </a:r>
            <a:endParaRPr lang="es-ES" sz="4400" dirty="0">
              <a:latin typeface="Seravek"/>
              <a:cs typeface="Seravek"/>
            </a:endParaRPr>
          </a:p>
        </p:txBody>
      </p:sp>
      <p:pic>
        <p:nvPicPr>
          <p:cNvPr id="3" name="Imagen 2" descr="78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75" b="95500" l="4750" r="95125">
                        <a14:foregroundMark x1="4750" y1="2375" x2="14375" y2="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644"/>
          <a:stretch/>
        </p:blipFill>
        <p:spPr>
          <a:xfrm>
            <a:off x="5579533" y="2540178"/>
            <a:ext cx="2881174" cy="2718548"/>
          </a:xfrm>
          <a:prstGeom prst="rect">
            <a:avLst/>
          </a:prstGeom>
        </p:spPr>
      </p:pic>
      <p:pic>
        <p:nvPicPr>
          <p:cNvPr id="4" name="Imagen 3" descr="111.jpg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625" b="90000" l="10000" r="90000">
                        <a14:backgroundMark x1="40250" y1="56125" x2="40250" y2="56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824" t="7034" r="25869" b="11676"/>
          <a:stretch/>
        </p:blipFill>
        <p:spPr>
          <a:xfrm>
            <a:off x="1322891" y="3244346"/>
            <a:ext cx="1679993" cy="1809750"/>
          </a:xfrm>
          <a:prstGeom prst="rect">
            <a:avLst/>
          </a:prstGeom>
        </p:spPr>
      </p:pic>
      <p:pic>
        <p:nvPicPr>
          <p:cNvPr id="5" name="Imagen 4" descr="121.jpg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6917" l="10000" r="94250">
                        <a14:foregroundMark x1="38625" y1="45917" x2="38625" y2="45917"/>
                        <a14:foregroundMark x1="70250" y1="46250" x2="70250" y2="46250"/>
                        <a14:foregroundMark x1="76625" y1="66833" x2="76625" y2="66833"/>
                        <a14:foregroundMark x1="77375" y1="59750" x2="77375" y2="59750"/>
                        <a14:foregroundMark x1="74500" y1="52000" x2="74500" y2="52000"/>
                        <a14:foregroundMark x1="69750" y1="58917" x2="69750" y2="58917"/>
                        <a14:foregroundMark x1="63625" y1="53500" x2="63625" y2="53500"/>
                        <a14:foregroundMark x1="67500" y1="55167" x2="67500" y2="55167"/>
                        <a14:foregroundMark x1="67750" y1="50667" x2="67750" y2="50667"/>
                        <a14:foregroundMark x1="67250" y1="44917" x2="67250" y2="44917"/>
                        <a14:foregroundMark x1="72500" y1="48583" x2="72500" y2="48583"/>
                        <a14:foregroundMark x1="75375" y1="56167" x2="75375" y2="56167"/>
                        <a14:foregroundMark x1="76625" y1="57750" x2="76625" y2="57750"/>
                        <a14:foregroundMark x1="77125" y1="64667" x2="77125" y2="64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04" t="24690" r="6962" b="2555"/>
          <a:stretch/>
        </p:blipFill>
        <p:spPr>
          <a:xfrm>
            <a:off x="3815422" y="3244346"/>
            <a:ext cx="1457398" cy="188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0969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20"/>
          <p:cNvSpPr txBox="1">
            <a:spLocks/>
          </p:cNvSpPr>
          <p:nvPr/>
        </p:nvSpPr>
        <p:spPr>
          <a:xfrm>
            <a:off x="926912" y="1265516"/>
            <a:ext cx="2132700" cy="5314113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</a:pPr>
            <a:r>
              <a:rPr lang="es-ES_tradnl" sz="2000" dirty="0" smtClean="0">
                <a:latin typeface="+mj-lt"/>
              </a:rPr>
              <a:t>Calmo mi mente.</a:t>
            </a:r>
          </a:p>
          <a:p>
            <a:pPr marL="285750" indent="-285750">
              <a:spcBef>
                <a:spcPts val="0"/>
              </a:spcBef>
            </a:pPr>
            <a:r>
              <a:rPr lang="es-ES_tradnl" sz="2000" dirty="0" smtClean="0">
                <a:latin typeface="+mj-lt"/>
              </a:rPr>
              <a:t>Libero estrés.</a:t>
            </a:r>
          </a:p>
          <a:p>
            <a:pPr marL="285750" indent="-285750">
              <a:spcBef>
                <a:spcPts val="0"/>
              </a:spcBef>
            </a:pPr>
            <a:r>
              <a:rPr lang="es-ES_tradnl" sz="2000" dirty="0" smtClean="0">
                <a:latin typeface="+mj-lt"/>
              </a:rPr>
              <a:t>Rejuvenezco.</a:t>
            </a:r>
          </a:p>
          <a:p>
            <a:pPr marL="285750" indent="-285750">
              <a:spcBef>
                <a:spcPts val="0"/>
              </a:spcBef>
            </a:pPr>
            <a:r>
              <a:rPr lang="es-ES_tradnl" sz="2000" dirty="0" smtClean="0">
                <a:latin typeface="+mj-lt"/>
              </a:rPr>
              <a:t>Tranquilidad</a:t>
            </a:r>
          </a:p>
          <a:p>
            <a:pPr marL="285750" indent="-285750">
              <a:spcBef>
                <a:spcPts val="0"/>
              </a:spcBef>
            </a:pPr>
            <a:r>
              <a:rPr lang="es-ES_tradnl" sz="2000" dirty="0" smtClean="0">
                <a:latin typeface="+mj-lt"/>
              </a:rPr>
              <a:t>Productiva</a:t>
            </a:r>
          </a:p>
          <a:p>
            <a:pPr marL="285750" indent="-285750">
              <a:spcBef>
                <a:spcPts val="0"/>
              </a:spcBef>
            </a:pPr>
            <a:r>
              <a:rPr lang="es-ES_tradnl" sz="2000" dirty="0" smtClean="0">
                <a:latin typeface="+mj-lt"/>
              </a:rPr>
              <a:t>Intuitiva</a:t>
            </a:r>
          </a:p>
          <a:p>
            <a:pPr marL="285750" indent="-285750">
              <a:spcBef>
                <a:spcPts val="0"/>
              </a:spcBef>
            </a:pPr>
            <a:r>
              <a:rPr lang="es-ES_tradnl" sz="2000" dirty="0" smtClean="0">
                <a:latin typeface="+mj-lt"/>
              </a:rPr>
              <a:t>Los deseos se materializan.</a:t>
            </a:r>
          </a:p>
          <a:p>
            <a:pPr>
              <a:spcBef>
                <a:spcPts val="0"/>
              </a:spcBef>
              <a:buFont typeface="Arial"/>
              <a:buNone/>
            </a:pPr>
            <a:endParaRPr lang="es-ES_tradnl" sz="2000" dirty="0" smtClean="0">
              <a:latin typeface="+mj-lt"/>
            </a:endParaRPr>
          </a:p>
          <a:p>
            <a:pPr>
              <a:spcBef>
                <a:spcPts val="0"/>
              </a:spcBef>
              <a:buFont typeface="Arial"/>
              <a:buNone/>
            </a:pPr>
            <a:r>
              <a:rPr lang="es-ES_tradnl" sz="2000" dirty="0" smtClean="0">
                <a:latin typeface="+mj-lt"/>
              </a:rPr>
              <a:t>No hay reglas.</a:t>
            </a:r>
          </a:p>
          <a:p>
            <a:pPr>
              <a:spcBef>
                <a:spcPts val="0"/>
              </a:spcBef>
              <a:buFont typeface="Arial"/>
              <a:buNone/>
            </a:pPr>
            <a:r>
              <a:rPr lang="es-ES_tradnl" sz="2000" dirty="0" smtClean="0">
                <a:latin typeface="+mj-lt"/>
              </a:rPr>
              <a:t>La experiencia </a:t>
            </a:r>
            <a:r>
              <a:rPr lang="es-ES_tradnl" sz="2000" dirty="0" smtClean="0">
                <a:latin typeface="+mj-lt"/>
              </a:rPr>
              <a:t>de</a:t>
            </a:r>
          </a:p>
          <a:p>
            <a:pPr>
              <a:spcBef>
                <a:spcPts val="0"/>
              </a:spcBef>
              <a:buFont typeface="Arial"/>
              <a:buNone/>
            </a:pPr>
            <a:r>
              <a:rPr lang="es-ES_tradnl" sz="2000" dirty="0" smtClean="0">
                <a:latin typeface="+mj-lt"/>
              </a:rPr>
              <a:t>la meditación</a:t>
            </a:r>
          </a:p>
          <a:p>
            <a:pPr>
              <a:spcBef>
                <a:spcPts val="0"/>
              </a:spcBef>
              <a:buFont typeface="Arial"/>
              <a:buNone/>
            </a:pPr>
            <a:r>
              <a:rPr lang="es-ES_tradnl" sz="2000" dirty="0" smtClean="0">
                <a:latin typeface="+mj-lt"/>
              </a:rPr>
              <a:t>siempre es</a:t>
            </a:r>
          </a:p>
          <a:p>
            <a:pPr>
              <a:spcBef>
                <a:spcPts val="0"/>
              </a:spcBef>
              <a:buFont typeface="Arial"/>
              <a:buNone/>
            </a:pPr>
            <a:r>
              <a:rPr lang="es-ES_tradnl" sz="2000" dirty="0" smtClean="0">
                <a:latin typeface="+mj-lt"/>
              </a:rPr>
              <a:t>correcta</a:t>
            </a:r>
            <a:r>
              <a:rPr lang="es-ES_tradnl" sz="2000" dirty="0" smtClean="0">
                <a:latin typeface="+mj-lt"/>
              </a:rPr>
              <a:t>.</a:t>
            </a:r>
            <a:endParaRPr lang="en" sz="2000" dirty="0">
              <a:latin typeface="+mj-lt"/>
            </a:endParaRPr>
          </a:p>
        </p:txBody>
      </p:sp>
      <p:sp>
        <p:nvSpPr>
          <p:cNvPr id="3" name="Shape 121"/>
          <p:cNvSpPr txBox="1">
            <a:spLocks/>
          </p:cNvSpPr>
          <p:nvPr/>
        </p:nvSpPr>
        <p:spPr>
          <a:xfrm>
            <a:off x="3688874" y="1267257"/>
            <a:ext cx="2201971" cy="5314113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s-ES_tradnl" sz="2000" dirty="0" smtClean="0">
                <a:latin typeface="+mj-lt"/>
              </a:rPr>
              <a:t>Amor y respeto profundo.</a:t>
            </a:r>
          </a:p>
          <a:p>
            <a:pPr marL="285750" indent="-285750"/>
            <a:r>
              <a:rPr lang="es-ES_tradnl" sz="2000" dirty="0" smtClean="0">
                <a:latin typeface="+mj-lt"/>
              </a:rPr>
              <a:t>La comida sana y previene enfermedades.</a:t>
            </a:r>
          </a:p>
          <a:p>
            <a:pPr marL="285750" indent="-285750"/>
            <a:r>
              <a:rPr lang="es-ES_tradnl" sz="2000" dirty="0" smtClean="0">
                <a:latin typeface="+mj-lt"/>
              </a:rPr>
              <a:t>Me acerca a quienes quiero.</a:t>
            </a:r>
          </a:p>
          <a:p>
            <a:pPr>
              <a:spcBef>
                <a:spcPts val="0"/>
              </a:spcBef>
              <a:buFont typeface="Arial"/>
              <a:buNone/>
            </a:pPr>
            <a:endParaRPr lang="es-ES_tradnl" sz="2000" dirty="0" smtClean="0">
              <a:latin typeface="+mj-lt"/>
            </a:endParaRPr>
          </a:p>
          <a:p>
            <a:pPr>
              <a:spcBef>
                <a:spcPts val="0"/>
              </a:spcBef>
              <a:buFont typeface="Arial"/>
              <a:buNone/>
            </a:pPr>
            <a:endParaRPr lang="es-ES_tradnl" sz="2000" dirty="0" smtClean="0">
              <a:latin typeface="+mj-lt"/>
            </a:endParaRPr>
          </a:p>
          <a:p>
            <a:pPr>
              <a:spcBef>
                <a:spcPts val="0"/>
              </a:spcBef>
              <a:buFont typeface="Arial"/>
              <a:buNone/>
            </a:pPr>
            <a:r>
              <a:rPr lang="es-ES_tradnl" sz="2000" dirty="0" smtClean="0">
                <a:latin typeface="+mj-lt"/>
              </a:rPr>
              <a:t>Existen </a:t>
            </a:r>
            <a:r>
              <a:rPr lang="es-ES_tradnl" sz="2000" dirty="0" smtClean="0">
                <a:latin typeface="+mj-lt"/>
              </a:rPr>
              <a:t>muchos</a:t>
            </a:r>
          </a:p>
          <a:p>
            <a:pPr>
              <a:spcBef>
                <a:spcPts val="0"/>
              </a:spcBef>
              <a:buFont typeface="Arial"/>
              <a:buNone/>
            </a:pPr>
            <a:r>
              <a:rPr lang="es-ES_tradnl" sz="2000" dirty="0" smtClean="0">
                <a:latin typeface="+mj-lt"/>
              </a:rPr>
              <a:t>tipos </a:t>
            </a:r>
            <a:r>
              <a:rPr lang="es-ES_tradnl" sz="2000" dirty="0" smtClean="0">
                <a:latin typeface="+mj-lt"/>
              </a:rPr>
              <a:t>de </a:t>
            </a:r>
            <a:r>
              <a:rPr lang="es-ES_tradnl" sz="2000" dirty="0" smtClean="0">
                <a:latin typeface="+mj-lt"/>
              </a:rPr>
              <a:t>técnicas</a:t>
            </a:r>
          </a:p>
          <a:p>
            <a:pPr>
              <a:spcBef>
                <a:spcPts val="0"/>
              </a:spcBef>
              <a:buFont typeface="Arial"/>
              <a:buNone/>
            </a:pPr>
            <a:r>
              <a:rPr lang="es-ES_tradnl" sz="2000" dirty="0" smtClean="0">
                <a:latin typeface="+mj-lt"/>
              </a:rPr>
              <a:t>de </a:t>
            </a:r>
            <a:r>
              <a:rPr lang="es-ES_tradnl" sz="2000" dirty="0" smtClean="0">
                <a:latin typeface="+mj-lt"/>
              </a:rPr>
              <a:t>alimentación </a:t>
            </a:r>
            <a:r>
              <a:rPr lang="es-ES_tradnl" sz="2000" dirty="0" smtClean="0">
                <a:latin typeface="+mj-lt"/>
              </a:rPr>
              <a:t>y</a:t>
            </a:r>
          </a:p>
          <a:p>
            <a:pPr>
              <a:spcBef>
                <a:spcPts val="0"/>
              </a:spcBef>
              <a:buFont typeface="Arial"/>
              <a:buNone/>
            </a:pPr>
            <a:r>
              <a:rPr lang="es-ES_tradnl" sz="2000" dirty="0" smtClean="0">
                <a:latin typeface="+mj-lt"/>
              </a:rPr>
              <a:t>me </a:t>
            </a:r>
            <a:r>
              <a:rPr lang="es-ES_tradnl" sz="2000" dirty="0" smtClean="0">
                <a:latin typeface="+mj-lt"/>
              </a:rPr>
              <a:t>di cuenta </a:t>
            </a:r>
            <a:r>
              <a:rPr lang="es-ES_tradnl" sz="2000" dirty="0" smtClean="0">
                <a:latin typeface="+mj-lt"/>
              </a:rPr>
              <a:t>que</a:t>
            </a:r>
          </a:p>
          <a:p>
            <a:pPr>
              <a:spcBef>
                <a:spcPts val="0"/>
              </a:spcBef>
              <a:buFont typeface="Arial"/>
              <a:buNone/>
            </a:pPr>
            <a:r>
              <a:rPr lang="es-ES_tradnl" sz="2000" dirty="0" smtClean="0">
                <a:latin typeface="+mj-lt"/>
              </a:rPr>
              <a:t>no </a:t>
            </a:r>
            <a:r>
              <a:rPr lang="es-ES_tradnl" sz="2000" dirty="0" smtClean="0">
                <a:latin typeface="+mj-lt"/>
              </a:rPr>
              <a:t>todas eran </a:t>
            </a:r>
            <a:r>
              <a:rPr lang="es-ES_tradnl" sz="2000" dirty="0" smtClean="0">
                <a:latin typeface="+mj-lt"/>
              </a:rPr>
              <a:t>para</a:t>
            </a:r>
          </a:p>
          <a:p>
            <a:pPr>
              <a:spcBef>
                <a:spcPts val="0"/>
              </a:spcBef>
              <a:buFont typeface="Arial"/>
              <a:buNone/>
            </a:pPr>
            <a:r>
              <a:rPr lang="es-ES_tradnl" sz="2000" dirty="0" smtClean="0">
                <a:latin typeface="+mj-lt"/>
              </a:rPr>
              <a:t>mi</a:t>
            </a:r>
            <a:r>
              <a:rPr lang="es-ES_tradnl" sz="2000" dirty="0" smtClean="0">
                <a:latin typeface="+mj-lt"/>
              </a:rPr>
              <a:t>.</a:t>
            </a:r>
          </a:p>
          <a:p>
            <a:pPr>
              <a:spcBef>
                <a:spcPts val="0"/>
              </a:spcBef>
              <a:buFont typeface="Arial"/>
              <a:buNone/>
            </a:pPr>
            <a:endParaRPr lang="es-ES_tradnl" sz="2000" dirty="0" smtClean="0">
              <a:latin typeface="+mj-lt"/>
            </a:endParaRPr>
          </a:p>
          <a:p>
            <a:pPr>
              <a:spcBef>
                <a:spcPts val="0"/>
              </a:spcBef>
              <a:buFont typeface="Arial"/>
              <a:buNone/>
            </a:pPr>
            <a:endParaRPr lang="en" sz="2000" dirty="0">
              <a:latin typeface="+mj-lt"/>
            </a:endParaRPr>
          </a:p>
        </p:txBody>
      </p:sp>
      <p:sp>
        <p:nvSpPr>
          <p:cNvPr id="5" name="Shape 121"/>
          <p:cNvSpPr txBox="1">
            <a:spLocks/>
          </p:cNvSpPr>
          <p:nvPr/>
        </p:nvSpPr>
        <p:spPr>
          <a:xfrm>
            <a:off x="6594630" y="1285824"/>
            <a:ext cx="2132700" cy="506807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</a:pPr>
            <a:r>
              <a:rPr lang="es-ES_tradnl" sz="2000" dirty="0" smtClean="0">
                <a:latin typeface="+mj-lt"/>
              </a:rPr>
              <a:t>Aumenta mi autoestima</a:t>
            </a:r>
            <a:r>
              <a:rPr lang="en" sz="2000" dirty="0" smtClean="0">
                <a:latin typeface="+mj-lt"/>
              </a:rPr>
              <a:t>.</a:t>
            </a:r>
            <a:endParaRPr lang="es-ES_tradnl" sz="2000" dirty="0" smtClean="0">
              <a:latin typeface="+mj-lt"/>
            </a:endParaRPr>
          </a:p>
          <a:p>
            <a:pPr marL="285750" indent="-285750">
              <a:spcBef>
                <a:spcPts val="0"/>
              </a:spcBef>
            </a:pPr>
            <a:r>
              <a:rPr lang="es-ES_tradnl" sz="2000" dirty="0" smtClean="0">
                <a:latin typeface="+mj-lt"/>
              </a:rPr>
              <a:t>Produce endorfinas.</a:t>
            </a:r>
          </a:p>
          <a:p>
            <a:pPr marL="285750" indent="-285750">
              <a:spcBef>
                <a:spcPts val="0"/>
              </a:spcBef>
            </a:pPr>
            <a:r>
              <a:rPr lang="es-ES_tradnl" sz="2000" dirty="0" smtClean="0">
                <a:latin typeface="+mj-lt"/>
              </a:rPr>
              <a:t>Mantiene mi peso.</a:t>
            </a:r>
          </a:p>
          <a:p>
            <a:pPr marL="285750" indent="-285750">
              <a:spcBef>
                <a:spcPts val="0"/>
              </a:spcBef>
            </a:pPr>
            <a:r>
              <a:rPr lang="es-ES_tradnl" sz="2000" dirty="0" smtClean="0">
                <a:latin typeface="+mj-lt"/>
              </a:rPr>
              <a:t>Paz interior</a:t>
            </a:r>
          </a:p>
          <a:p>
            <a:pPr marL="285750" indent="-285750">
              <a:spcBef>
                <a:spcPts val="0"/>
              </a:spcBef>
            </a:pPr>
            <a:r>
              <a:rPr lang="es-ES_tradnl" sz="2000" dirty="0" smtClean="0">
                <a:latin typeface="+mj-lt"/>
              </a:rPr>
              <a:t>Mejora flexibilidad y postura.</a:t>
            </a:r>
          </a:p>
          <a:p>
            <a:pPr>
              <a:spcBef>
                <a:spcPts val="0"/>
              </a:spcBef>
              <a:buFont typeface="Arial"/>
              <a:buNone/>
            </a:pPr>
            <a:endParaRPr lang="es-ES_tradnl" sz="2000" dirty="0" smtClean="0">
              <a:latin typeface="+mj-lt"/>
            </a:endParaRPr>
          </a:p>
          <a:p>
            <a:pPr>
              <a:spcBef>
                <a:spcPts val="0"/>
              </a:spcBef>
              <a:buFont typeface="Arial"/>
              <a:buNone/>
            </a:pPr>
            <a:endParaRPr lang="es-ES_tradnl" sz="2000" dirty="0" smtClean="0">
              <a:latin typeface="+mj-lt"/>
            </a:endParaRPr>
          </a:p>
          <a:p>
            <a:pPr>
              <a:buFont typeface="Arial"/>
              <a:buNone/>
            </a:pPr>
            <a:r>
              <a:rPr lang="es-ES_tradnl" sz="2000" dirty="0" smtClean="0">
                <a:latin typeface="+mj-lt"/>
              </a:rPr>
              <a:t>No hay reglas.</a:t>
            </a:r>
          </a:p>
          <a:p>
            <a:pPr>
              <a:spcBef>
                <a:spcPts val="0"/>
              </a:spcBef>
              <a:buFont typeface="Arial"/>
              <a:buNone/>
            </a:pPr>
            <a:r>
              <a:rPr lang="es-ES_tradnl" sz="2000" dirty="0" smtClean="0">
                <a:latin typeface="+mj-lt"/>
              </a:rPr>
              <a:t>El equilibrio </a:t>
            </a:r>
            <a:r>
              <a:rPr lang="es-ES_tradnl" sz="2000" dirty="0" smtClean="0">
                <a:latin typeface="+mj-lt"/>
              </a:rPr>
              <a:t>esta</a:t>
            </a:r>
          </a:p>
          <a:p>
            <a:pPr>
              <a:spcBef>
                <a:spcPts val="0"/>
              </a:spcBef>
              <a:buFont typeface="Arial"/>
              <a:buNone/>
            </a:pPr>
            <a:r>
              <a:rPr lang="es-ES_tradnl" sz="2000" dirty="0" smtClean="0">
                <a:latin typeface="+mj-lt"/>
              </a:rPr>
              <a:t>en </a:t>
            </a:r>
            <a:r>
              <a:rPr lang="es-ES_tradnl" sz="2000" dirty="0" smtClean="0">
                <a:latin typeface="+mj-lt"/>
              </a:rPr>
              <a:t>mi interior.</a:t>
            </a:r>
            <a:endParaRPr lang="en" sz="2000" dirty="0">
              <a:latin typeface="+mj-lt"/>
            </a:endParaRPr>
          </a:p>
        </p:txBody>
      </p:sp>
      <p:cxnSp>
        <p:nvCxnSpPr>
          <p:cNvPr id="6" name="Conector recto 5"/>
          <p:cNvCxnSpPr/>
          <p:nvPr/>
        </p:nvCxnSpPr>
        <p:spPr>
          <a:xfrm>
            <a:off x="3526692" y="874040"/>
            <a:ext cx="0" cy="5479859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5867398" y="802296"/>
            <a:ext cx="23447" cy="5551603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n 7" descr="78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75" b="95500" l="4750" r="95125">
                        <a14:foregroundMark x1="4750" y1="2375" x2="14375" y2="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781" y="216962"/>
            <a:ext cx="1170667" cy="1170667"/>
          </a:xfrm>
          <a:prstGeom prst="rect">
            <a:avLst/>
          </a:prstGeom>
        </p:spPr>
      </p:pic>
      <p:pic>
        <p:nvPicPr>
          <p:cNvPr id="9" name="Imagen 8" descr="111.jpg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625" b="90000" l="10000" r="90000">
                        <a14:backgroundMark x1="40250" y1="56125" x2="40250" y2="56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824" t="7034" r="25869" b="11676"/>
          <a:stretch/>
        </p:blipFill>
        <p:spPr>
          <a:xfrm>
            <a:off x="1369822" y="434285"/>
            <a:ext cx="815840" cy="878853"/>
          </a:xfrm>
          <a:prstGeom prst="rect">
            <a:avLst/>
          </a:prstGeom>
        </p:spPr>
      </p:pic>
      <p:pic>
        <p:nvPicPr>
          <p:cNvPr id="10" name="Imagen 9" descr="121.jpg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6917" l="10000" r="94250">
                        <a14:foregroundMark x1="38625" y1="45917" x2="38625" y2="45917"/>
                        <a14:foregroundMark x1="70250" y1="46250" x2="70250" y2="46250"/>
                        <a14:foregroundMark x1="76625" y1="66833" x2="76625" y2="66833"/>
                        <a14:foregroundMark x1="77375" y1="59750" x2="77375" y2="59750"/>
                        <a14:foregroundMark x1="74500" y1="52000" x2="74500" y2="52000"/>
                        <a14:foregroundMark x1="69750" y1="58917" x2="69750" y2="58917"/>
                        <a14:foregroundMark x1="63625" y1="53500" x2="63625" y2="53500"/>
                        <a14:foregroundMark x1="67500" y1="55167" x2="67500" y2="55167"/>
                        <a14:foregroundMark x1="67750" y1="50667" x2="67750" y2="50667"/>
                        <a14:foregroundMark x1="67250" y1="44917" x2="67250" y2="44917"/>
                        <a14:foregroundMark x1="72500" y1="48583" x2="72500" y2="48583"/>
                        <a14:foregroundMark x1="75375" y1="56167" x2="75375" y2="56167"/>
                        <a14:foregroundMark x1="76625" y1="57750" x2="76625" y2="57750"/>
                        <a14:foregroundMark x1="77125" y1="64667" x2="77125" y2="64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04" t="24690" r="6962" b="2555"/>
          <a:stretch/>
        </p:blipFill>
        <p:spPr>
          <a:xfrm>
            <a:off x="4457700" y="344361"/>
            <a:ext cx="756448" cy="97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0969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TurmericRecipes_Intr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520" y="2900290"/>
            <a:ext cx="2854830" cy="199122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067204" y="908897"/>
            <a:ext cx="54870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b="1" dirty="0" smtClean="0">
                <a:latin typeface="Seravek"/>
                <a:cs typeface="Seravek"/>
              </a:rPr>
              <a:t>VIAJE A INDIA, </a:t>
            </a:r>
            <a:endParaRPr lang="es-ES" sz="4000" b="1" dirty="0" smtClean="0">
              <a:latin typeface="Seravek"/>
              <a:cs typeface="Seravek"/>
            </a:endParaRPr>
          </a:p>
          <a:p>
            <a:r>
              <a:rPr lang="es-ES" sz="4000" b="1" dirty="0" smtClean="0">
                <a:latin typeface="Seravek"/>
                <a:cs typeface="Seravek"/>
              </a:rPr>
              <a:t>ENCONTRE </a:t>
            </a:r>
            <a:r>
              <a:rPr lang="es-ES" sz="4000" b="1" dirty="0" smtClean="0">
                <a:latin typeface="Seravek"/>
                <a:cs typeface="Seravek"/>
              </a:rPr>
              <a:t>CONEXIÓN </a:t>
            </a:r>
            <a:endParaRPr lang="es-ES" sz="4000" b="1" dirty="0">
              <a:latin typeface="Seravek"/>
              <a:cs typeface="Seravek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353923" y="3247999"/>
            <a:ext cx="30510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El </a:t>
            </a:r>
            <a:r>
              <a:rPr lang="es-ES" sz="2000" dirty="0"/>
              <a:t>COMPRAR , PREPARAR, COMER, </a:t>
            </a:r>
            <a:r>
              <a:rPr lang="es-ES" sz="2000" dirty="0" smtClean="0"/>
              <a:t>esta acompañado de un  </a:t>
            </a:r>
            <a:r>
              <a:rPr lang="es-ES" sz="2000" dirty="0"/>
              <a:t>ACTO DE </a:t>
            </a:r>
            <a:r>
              <a:rPr lang="es-ES" sz="2000" dirty="0" smtClean="0"/>
              <a:t>AMOR</a:t>
            </a:r>
            <a:r>
              <a:rPr lang="es-E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60969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543995" y="2755793"/>
            <a:ext cx="3517034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2000" dirty="0"/>
          </a:p>
          <a:p>
            <a:pPr marL="285750" indent="-285750">
              <a:buSzPct val="100000"/>
              <a:buBlip>
                <a:blip r:embed="rId2"/>
              </a:buBlip>
            </a:pPr>
            <a:r>
              <a:rPr lang="es-ES" sz="2000" dirty="0" smtClean="0"/>
              <a:t>Tipos de yoga.</a:t>
            </a:r>
          </a:p>
          <a:p>
            <a:pPr marL="285750" indent="-285750">
              <a:buSzPct val="100000"/>
              <a:buBlip>
                <a:blip r:embed="rId2"/>
              </a:buBlip>
            </a:pPr>
            <a:r>
              <a:rPr lang="es-ES" sz="2000" dirty="0" smtClean="0"/>
              <a:t>Tipos de meditación.</a:t>
            </a:r>
          </a:p>
          <a:p>
            <a:pPr marL="285750" indent="-285750">
              <a:buSzPct val="100000"/>
              <a:buBlip>
                <a:blip r:embed="rId2"/>
              </a:buBlip>
            </a:pPr>
            <a:r>
              <a:rPr lang="es-ES" sz="2000" dirty="0" smtClean="0"/>
              <a:t>Corrientes de alimentación.</a:t>
            </a:r>
          </a:p>
          <a:p>
            <a:pPr marL="285750" indent="-285750">
              <a:buFont typeface="Wingdings" charset="2"/>
              <a:buChar char="v"/>
            </a:pPr>
            <a:endParaRPr lang="es-ES" sz="2000" dirty="0"/>
          </a:p>
          <a:p>
            <a:r>
              <a:rPr lang="es-ES" sz="2000" dirty="0"/>
              <a:t>Existen muchas corrientes pero,</a:t>
            </a:r>
          </a:p>
          <a:p>
            <a:r>
              <a:rPr lang="es-ES" sz="2000" dirty="0"/>
              <a:t>que es lo mejor para mi?</a:t>
            </a:r>
          </a:p>
          <a:p>
            <a:endParaRPr lang="es-ES" sz="2000" dirty="0"/>
          </a:p>
        </p:txBody>
      </p:sp>
      <p:sp>
        <p:nvSpPr>
          <p:cNvPr id="3" name="CuadroTexto 2"/>
          <p:cNvSpPr txBox="1"/>
          <p:nvPr/>
        </p:nvSpPr>
        <p:spPr>
          <a:xfrm>
            <a:off x="5404929" y="3888094"/>
            <a:ext cx="28383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accent4">
                    <a:lumMod val="75000"/>
                  </a:schemeClr>
                </a:solidFill>
                <a:latin typeface="DJB A Bit of Flaire"/>
                <a:cs typeface="DJB A Bit of Flaire"/>
              </a:rPr>
              <a:t>Somos seres únicos</a:t>
            </a:r>
            <a:endParaRPr lang="es-ES" sz="3200" dirty="0">
              <a:solidFill>
                <a:schemeClr val="accent4">
                  <a:lumMod val="75000"/>
                </a:schemeClr>
              </a:solidFill>
              <a:latin typeface="DJB A Bit of Flaire"/>
              <a:cs typeface="DJB A Bit of Flaire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626450" y="719375"/>
            <a:ext cx="6616800" cy="144485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s-ES" sz="4400" dirty="0" smtClean="0">
                <a:latin typeface="Seravek"/>
                <a:cs typeface="Seravek"/>
              </a:rPr>
              <a:t>Búsqueda de cambios responsables</a:t>
            </a:r>
            <a:endParaRPr lang="es-ES" sz="4400" dirty="0">
              <a:latin typeface="Seravek"/>
              <a:cs typeface="Seravek"/>
            </a:endParaRPr>
          </a:p>
        </p:txBody>
      </p:sp>
      <p:pic>
        <p:nvPicPr>
          <p:cNvPr id="6" name="Imagen 5" descr="huella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67" b="93556" l="9585" r="894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18" t="6182" r="14500" b="10831"/>
          <a:stretch/>
        </p:blipFill>
        <p:spPr>
          <a:xfrm rot="786826">
            <a:off x="6574267" y="2825325"/>
            <a:ext cx="753063" cy="121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0969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77"/>
          <p:cNvSpPr txBox="1">
            <a:spLocks/>
          </p:cNvSpPr>
          <p:nvPr/>
        </p:nvSpPr>
        <p:spPr>
          <a:xfrm>
            <a:off x="1289107" y="1396160"/>
            <a:ext cx="7041985" cy="268013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/>
              <a:buNone/>
            </a:pPr>
            <a:r>
              <a:rPr lang="es-ES" sz="2000" dirty="0" smtClean="0">
                <a:latin typeface="+mj-lt"/>
              </a:rPr>
              <a:t>A través de mi experiencia pude entender que </a:t>
            </a:r>
            <a:r>
              <a:rPr lang="es-ES" sz="2000" dirty="0" smtClean="0">
                <a:latin typeface="+mj-lt"/>
              </a:rPr>
              <a:t>las</a:t>
            </a:r>
          </a:p>
          <a:p>
            <a:pPr algn="ctr">
              <a:buFont typeface="Arial"/>
              <a:buNone/>
            </a:pPr>
            <a:r>
              <a:rPr lang="es-ES" sz="2000" dirty="0" smtClean="0">
                <a:latin typeface="+mj-lt"/>
              </a:rPr>
              <a:t>técnicas </a:t>
            </a:r>
            <a:r>
              <a:rPr lang="es-ES" sz="2000" dirty="0" smtClean="0">
                <a:latin typeface="+mj-lt"/>
              </a:rPr>
              <a:t>holísticas nos hacen mas sensibles, intuitivos </a:t>
            </a:r>
            <a:r>
              <a:rPr lang="es-ES" sz="2000" dirty="0" smtClean="0">
                <a:latin typeface="+mj-lt"/>
              </a:rPr>
              <a:t>y</a:t>
            </a:r>
          </a:p>
          <a:p>
            <a:pPr algn="ctr">
              <a:buFont typeface="Arial"/>
              <a:buNone/>
            </a:pPr>
            <a:r>
              <a:rPr lang="es-ES" sz="2000" dirty="0" smtClean="0">
                <a:latin typeface="+mj-lt"/>
              </a:rPr>
              <a:t>receptivos</a:t>
            </a:r>
            <a:r>
              <a:rPr lang="es-ES" sz="2000" dirty="0" smtClean="0">
                <a:latin typeface="+mj-lt"/>
              </a:rPr>
              <a:t>, pero también descubrí que PUEDO DISEÑAR </a:t>
            </a:r>
            <a:endParaRPr lang="es-ES" sz="2000" dirty="0">
              <a:latin typeface="+mj-lt"/>
            </a:endParaRPr>
          </a:p>
          <a:p>
            <a:pPr algn="ctr">
              <a:buFont typeface="Arial"/>
              <a:buNone/>
            </a:pPr>
            <a:r>
              <a:rPr lang="es-ES" sz="2000" dirty="0" smtClean="0">
                <a:latin typeface="+mj-lt"/>
              </a:rPr>
              <a:t>practicas </a:t>
            </a:r>
            <a:r>
              <a:rPr lang="es-ES" sz="2000" dirty="0" smtClean="0">
                <a:latin typeface="+mj-lt"/>
              </a:rPr>
              <a:t>especificas para las NECESIDADES DE </a:t>
            </a:r>
            <a:r>
              <a:rPr lang="es-ES" sz="2000" dirty="0" smtClean="0">
                <a:latin typeface="+mj-lt"/>
              </a:rPr>
              <a:t>CADA</a:t>
            </a:r>
          </a:p>
          <a:p>
            <a:pPr algn="ctr">
              <a:buFont typeface="Arial"/>
              <a:buNone/>
            </a:pPr>
            <a:r>
              <a:rPr lang="es-ES" sz="2000" dirty="0" smtClean="0">
                <a:latin typeface="+mj-lt"/>
              </a:rPr>
              <a:t>PERSONA</a:t>
            </a:r>
            <a:r>
              <a:rPr lang="es-ES" sz="2000" dirty="0" smtClean="0">
                <a:latin typeface="+mj-lt"/>
              </a:rPr>
              <a:t>, logrando resultados maravillosos.</a:t>
            </a:r>
            <a:br>
              <a:rPr lang="es-ES" sz="2000" dirty="0" smtClean="0">
                <a:latin typeface="+mj-lt"/>
              </a:rPr>
            </a:br>
            <a:r>
              <a:rPr lang="es-ES" sz="2000" dirty="0" smtClean="0">
                <a:latin typeface="+mj-lt"/>
              </a:rPr>
              <a:t> </a:t>
            </a:r>
            <a:br>
              <a:rPr lang="es-ES" sz="2000" dirty="0" smtClean="0">
                <a:latin typeface="+mj-lt"/>
              </a:rPr>
            </a:br>
            <a:endParaRPr lang="es-CO" sz="2000" dirty="0">
              <a:latin typeface="+mj-lt"/>
            </a:endParaRPr>
          </a:p>
        </p:txBody>
      </p:sp>
      <p:sp>
        <p:nvSpPr>
          <p:cNvPr id="4" name="Shape 312"/>
          <p:cNvSpPr/>
          <p:nvPr/>
        </p:nvSpPr>
        <p:spPr>
          <a:xfrm>
            <a:off x="3463384" y="4271674"/>
            <a:ext cx="864571" cy="789904"/>
          </a:xfrm>
          <a:custGeom>
            <a:avLst/>
            <a:gdLst/>
            <a:ahLst/>
            <a:cxnLst/>
            <a:rect l="0" t="0" r="0" b="0"/>
            <a:pathLst>
              <a:path w="14844" h="16207" extrusionOk="0">
                <a:moveTo>
                  <a:pt x="7836" y="2337"/>
                </a:moveTo>
                <a:lnTo>
                  <a:pt x="7519" y="2385"/>
                </a:lnTo>
                <a:lnTo>
                  <a:pt x="7081" y="2410"/>
                </a:lnTo>
                <a:lnTo>
                  <a:pt x="6619" y="2434"/>
                </a:lnTo>
                <a:lnTo>
                  <a:pt x="6327" y="2434"/>
                </a:lnTo>
                <a:lnTo>
                  <a:pt x="6181" y="2458"/>
                </a:lnTo>
                <a:lnTo>
                  <a:pt x="6035" y="2507"/>
                </a:lnTo>
                <a:lnTo>
                  <a:pt x="5986" y="2556"/>
                </a:lnTo>
                <a:lnTo>
                  <a:pt x="5962" y="2604"/>
                </a:lnTo>
                <a:lnTo>
                  <a:pt x="5962" y="2653"/>
                </a:lnTo>
                <a:lnTo>
                  <a:pt x="5962" y="2726"/>
                </a:lnTo>
                <a:lnTo>
                  <a:pt x="6059" y="2848"/>
                </a:lnTo>
                <a:lnTo>
                  <a:pt x="6181" y="2921"/>
                </a:lnTo>
                <a:lnTo>
                  <a:pt x="6303" y="2969"/>
                </a:lnTo>
                <a:lnTo>
                  <a:pt x="6449" y="3018"/>
                </a:lnTo>
                <a:lnTo>
                  <a:pt x="7057" y="3018"/>
                </a:lnTo>
                <a:lnTo>
                  <a:pt x="7519" y="2994"/>
                </a:lnTo>
                <a:lnTo>
                  <a:pt x="7957" y="2945"/>
                </a:lnTo>
                <a:lnTo>
                  <a:pt x="8152" y="2945"/>
                </a:lnTo>
                <a:lnTo>
                  <a:pt x="8347" y="2969"/>
                </a:lnTo>
                <a:lnTo>
                  <a:pt x="8833" y="2969"/>
                </a:lnTo>
                <a:lnTo>
                  <a:pt x="8906" y="2921"/>
                </a:lnTo>
                <a:lnTo>
                  <a:pt x="8955" y="2848"/>
                </a:lnTo>
                <a:lnTo>
                  <a:pt x="8979" y="2775"/>
                </a:lnTo>
                <a:lnTo>
                  <a:pt x="9003" y="2702"/>
                </a:lnTo>
                <a:lnTo>
                  <a:pt x="8979" y="2629"/>
                </a:lnTo>
                <a:lnTo>
                  <a:pt x="8930" y="2556"/>
                </a:lnTo>
                <a:lnTo>
                  <a:pt x="8857" y="2483"/>
                </a:lnTo>
                <a:lnTo>
                  <a:pt x="8711" y="2410"/>
                </a:lnTo>
                <a:lnTo>
                  <a:pt x="8566" y="2361"/>
                </a:lnTo>
                <a:lnTo>
                  <a:pt x="8395" y="2337"/>
                </a:lnTo>
                <a:close/>
                <a:moveTo>
                  <a:pt x="7130" y="5768"/>
                </a:moveTo>
                <a:lnTo>
                  <a:pt x="7154" y="5792"/>
                </a:lnTo>
                <a:lnTo>
                  <a:pt x="7179" y="5816"/>
                </a:lnTo>
                <a:lnTo>
                  <a:pt x="7203" y="5841"/>
                </a:lnTo>
                <a:lnTo>
                  <a:pt x="7227" y="5889"/>
                </a:lnTo>
                <a:lnTo>
                  <a:pt x="7227" y="5987"/>
                </a:lnTo>
                <a:lnTo>
                  <a:pt x="7203" y="6084"/>
                </a:lnTo>
                <a:lnTo>
                  <a:pt x="7179" y="6157"/>
                </a:lnTo>
                <a:lnTo>
                  <a:pt x="7106" y="6206"/>
                </a:lnTo>
                <a:lnTo>
                  <a:pt x="6960" y="6254"/>
                </a:lnTo>
                <a:lnTo>
                  <a:pt x="6814" y="6230"/>
                </a:lnTo>
                <a:lnTo>
                  <a:pt x="6741" y="6206"/>
                </a:lnTo>
                <a:lnTo>
                  <a:pt x="6692" y="6157"/>
                </a:lnTo>
                <a:lnTo>
                  <a:pt x="6668" y="6084"/>
                </a:lnTo>
                <a:lnTo>
                  <a:pt x="6643" y="6011"/>
                </a:lnTo>
                <a:lnTo>
                  <a:pt x="6668" y="5938"/>
                </a:lnTo>
                <a:lnTo>
                  <a:pt x="6692" y="5865"/>
                </a:lnTo>
                <a:lnTo>
                  <a:pt x="6741" y="5816"/>
                </a:lnTo>
                <a:lnTo>
                  <a:pt x="6789" y="5768"/>
                </a:lnTo>
                <a:lnTo>
                  <a:pt x="6838" y="5816"/>
                </a:lnTo>
                <a:lnTo>
                  <a:pt x="6911" y="5841"/>
                </a:lnTo>
                <a:lnTo>
                  <a:pt x="7008" y="5816"/>
                </a:lnTo>
                <a:lnTo>
                  <a:pt x="7081" y="5816"/>
                </a:lnTo>
                <a:lnTo>
                  <a:pt x="7130" y="5768"/>
                </a:lnTo>
                <a:close/>
                <a:moveTo>
                  <a:pt x="6911" y="5232"/>
                </a:moveTo>
                <a:lnTo>
                  <a:pt x="6741" y="5257"/>
                </a:lnTo>
                <a:lnTo>
                  <a:pt x="6595" y="5305"/>
                </a:lnTo>
                <a:lnTo>
                  <a:pt x="6473" y="5427"/>
                </a:lnTo>
                <a:lnTo>
                  <a:pt x="6351" y="5549"/>
                </a:lnTo>
                <a:lnTo>
                  <a:pt x="6254" y="5695"/>
                </a:lnTo>
                <a:lnTo>
                  <a:pt x="6181" y="5865"/>
                </a:lnTo>
                <a:lnTo>
                  <a:pt x="6157" y="6011"/>
                </a:lnTo>
                <a:lnTo>
                  <a:pt x="6157" y="6108"/>
                </a:lnTo>
                <a:lnTo>
                  <a:pt x="6157" y="6206"/>
                </a:lnTo>
                <a:lnTo>
                  <a:pt x="6181" y="6303"/>
                </a:lnTo>
                <a:lnTo>
                  <a:pt x="6230" y="6376"/>
                </a:lnTo>
                <a:lnTo>
                  <a:pt x="6351" y="6522"/>
                </a:lnTo>
                <a:lnTo>
                  <a:pt x="6497" y="6644"/>
                </a:lnTo>
                <a:lnTo>
                  <a:pt x="6668" y="6717"/>
                </a:lnTo>
                <a:lnTo>
                  <a:pt x="6862" y="6741"/>
                </a:lnTo>
                <a:lnTo>
                  <a:pt x="7057" y="6741"/>
                </a:lnTo>
                <a:lnTo>
                  <a:pt x="7252" y="6692"/>
                </a:lnTo>
                <a:lnTo>
                  <a:pt x="7373" y="6644"/>
                </a:lnTo>
                <a:lnTo>
                  <a:pt x="7495" y="6546"/>
                </a:lnTo>
                <a:lnTo>
                  <a:pt x="7592" y="6449"/>
                </a:lnTo>
                <a:lnTo>
                  <a:pt x="7665" y="6327"/>
                </a:lnTo>
                <a:lnTo>
                  <a:pt x="7714" y="6181"/>
                </a:lnTo>
                <a:lnTo>
                  <a:pt x="7738" y="6035"/>
                </a:lnTo>
                <a:lnTo>
                  <a:pt x="7738" y="5889"/>
                </a:lnTo>
                <a:lnTo>
                  <a:pt x="7714" y="5743"/>
                </a:lnTo>
                <a:lnTo>
                  <a:pt x="7665" y="5622"/>
                </a:lnTo>
                <a:lnTo>
                  <a:pt x="7617" y="5524"/>
                </a:lnTo>
                <a:lnTo>
                  <a:pt x="7544" y="5451"/>
                </a:lnTo>
                <a:lnTo>
                  <a:pt x="7471" y="5378"/>
                </a:lnTo>
                <a:lnTo>
                  <a:pt x="7373" y="5330"/>
                </a:lnTo>
                <a:lnTo>
                  <a:pt x="7276" y="5281"/>
                </a:lnTo>
                <a:lnTo>
                  <a:pt x="7081" y="5281"/>
                </a:lnTo>
                <a:lnTo>
                  <a:pt x="6984" y="5257"/>
                </a:lnTo>
                <a:lnTo>
                  <a:pt x="6911" y="5232"/>
                </a:lnTo>
                <a:close/>
                <a:moveTo>
                  <a:pt x="7982" y="7276"/>
                </a:moveTo>
                <a:lnTo>
                  <a:pt x="7884" y="7301"/>
                </a:lnTo>
                <a:lnTo>
                  <a:pt x="7787" y="7325"/>
                </a:lnTo>
                <a:lnTo>
                  <a:pt x="7738" y="7374"/>
                </a:lnTo>
                <a:lnTo>
                  <a:pt x="7617" y="7495"/>
                </a:lnTo>
                <a:lnTo>
                  <a:pt x="7568" y="7617"/>
                </a:lnTo>
                <a:lnTo>
                  <a:pt x="7544" y="7739"/>
                </a:lnTo>
                <a:lnTo>
                  <a:pt x="7568" y="7885"/>
                </a:lnTo>
                <a:lnTo>
                  <a:pt x="7617" y="8006"/>
                </a:lnTo>
                <a:lnTo>
                  <a:pt x="7665" y="8104"/>
                </a:lnTo>
                <a:lnTo>
                  <a:pt x="7714" y="8177"/>
                </a:lnTo>
                <a:lnTo>
                  <a:pt x="7860" y="8250"/>
                </a:lnTo>
                <a:lnTo>
                  <a:pt x="8030" y="8298"/>
                </a:lnTo>
                <a:lnTo>
                  <a:pt x="8103" y="8298"/>
                </a:lnTo>
                <a:lnTo>
                  <a:pt x="8176" y="8274"/>
                </a:lnTo>
                <a:lnTo>
                  <a:pt x="8298" y="8225"/>
                </a:lnTo>
                <a:lnTo>
                  <a:pt x="8444" y="8104"/>
                </a:lnTo>
                <a:lnTo>
                  <a:pt x="8566" y="7958"/>
                </a:lnTo>
                <a:lnTo>
                  <a:pt x="8590" y="7885"/>
                </a:lnTo>
                <a:lnTo>
                  <a:pt x="8590" y="7812"/>
                </a:lnTo>
                <a:lnTo>
                  <a:pt x="8590" y="7739"/>
                </a:lnTo>
                <a:lnTo>
                  <a:pt x="8566" y="7666"/>
                </a:lnTo>
                <a:lnTo>
                  <a:pt x="8468" y="7520"/>
                </a:lnTo>
                <a:lnTo>
                  <a:pt x="8347" y="7422"/>
                </a:lnTo>
                <a:lnTo>
                  <a:pt x="8225" y="7398"/>
                </a:lnTo>
                <a:lnTo>
                  <a:pt x="8152" y="7325"/>
                </a:lnTo>
                <a:lnTo>
                  <a:pt x="8079" y="7301"/>
                </a:lnTo>
                <a:lnTo>
                  <a:pt x="7982" y="7276"/>
                </a:lnTo>
                <a:close/>
                <a:moveTo>
                  <a:pt x="5889" y="488"/>
                </a:moveTo>
                <a:lnTo>
                  <a:pt x="6205" y="512"/>
                </a:lnTo>
                <a:lnTo>
                  <a:pt x="6716" y="561"/>
                </a:lnTo>
                <a:lnTo>
                  <a:pt x="7373" y="609"/>
                </a:lnTo>
                <a:lnTo>
                  <a:pt x="8055" y="634"/>
                </a:lnTo>
                <a:lnTo>
                  <a:pt x="8736" y="634"/>
                </a:lnTo>
                <a:lnTo>
                  <a:pt x="9393" y="682"/>
                </a:lnTo>
                <a:lnTo>
                  <a:pt x="9587" y="707"/>
                </a:lnTo>
                <a:lnTo>
                  <a:pt x="9782" y="731"/>
                </a:lnTo>
                <a:lnTo>
                  <a:pt x="10001" y="804"/>
                </a:lnTo>
                <a:lnTo>
                  <a:pt x="10196" y="877"/>
                </a:lnTo>
                <a:lnTo>
                  <a:pt x="10366" y="974"/>
                </a:lnTo>
                <a:lnTo>
                  <a:pt x="10439" y="1047"/>
                </a:lnTo>
                <a:lnTo>
                  <a:pt x="10512" y="1120"/>
                </a:lnTo>
                <a:lnTo>
                  <a:pt x="10536" y="1193"/>
                </a:lnTo>
                <a:lnTo>
                  <a:pt x="10585" y="1291"/>
                </a:lnTo>
                <a:lnTo>
                  <a:pt x="10585" y="1388"/>
                </a:lnTo>
                <a:lnTo>
                  <a:pt x="10585" y="1485"/>
                </a:lnTo>
                <a:lnTo>
                  <a:pt x="10536" y="1631"/>
                </a:lnTo>
                <a:lnTo>
                  <a:pt x="10439" y="1777"/>
                </a:lnTo>
                <a:lnTo>
                  <a:pt x="10317" y="1923"/>
                </a:lnTo>
                <a:lnTo>
                  <a:pt x="10196" y="2045"/>
                </a:lnTo>
                <a:lnTo>
                  <a:pt x="9904" y="2288"/>
                </a:lnTo>
                <a:lnTo>
                  <a:pt x="9660" y="2507"/>
                </a:lnTo>
                <a:lnTo>
                  <a:pt x="9587" y="2604"/>
                </a:lnTo>
                <a:lnTo>
                  <a:pt x="9587" y="2677"/>
                </a:lnTo>
                <a:lnTo>
                  <a:pt x="9587" y="2775"/>
                </a:lnTo>
                <a:lnTo>
                  <a:pt x="9636" y="2848"/>
                </a:lnTo>
                <a:lnTo>
                  <a:pt x="9587" y="3091"/>
                </a:lnTo>
                <a:lnTo>
                  <a:pt x="9563" y="3334"/>
                </a:lnTo>
                <a:lnTo>
                  <a:pt x="9563" y="3845"/>
                </a:lnTo>
                <a:lnTo>
                  <a:pt x="9587" y="4381"/>
                </a:lnTo>
                <a:lnTo>
                  <a:pt x="9612" y="4867"/>
                </a:lnTo>
                <a:lnTo>
                  <a:pt x="9612" y="5816"/>
                </a:lnTo>
                <a:lnTo>
                  <a:pt x="9612" y="6060"/>
                </a:lnTo>
                <a:lnTo>
                  <a:pt x="9563" y="6303"/>
                </a:lnTo>
                <a:lnTo>
                  <a:pt x="9563" y="6546"/>
                </a:lnTo>
                <a:lnTo>
                  <a:pt x="9587" y="6765"/>
                </a:lnTo>
                <a:lnTo>
                  <a:pt x="9612" y="6838"/>
                </a:lnTo>
                <a:lnTo>
                  <a:pt x="9660" y="6887"/>
                </a:lnTo>
                <a:lnTo>
                  <a:pt x="9660" y="6936"/>
                </a:lnTo>
                <a:lnTo>
                  <a:pt x="9685" y="6984"/>
                </a:lnTo>
                <a:lnTo>
                  <a:pt x="10269" y="7787"/>
                </a:lnTo>
                <a:lnTo>
                  <a:pt x="10828" y="8639"/>
                </a:lnTo>
                <a:lnTo>
                  <a:pt x="10512" y="8615"/>
                </a:lnTo>
                <a:lnTo>
                  <a:pt x="10171" y="8639"/>
                </a:lnTo>
                <a:lnTo>
                  <a:pt x="9514" y="8663"/>
                </a:lnTo>
                <a:lnTo>
                  <a:pt x="8395" y="8688"/>
                </a:lnTo>
                <a:lnTo>
                  <a:pt x="7300" y="8712"/>
                </a:lnTo>
                <a:lnTo>
                  <a:pt x="6765" y="8736"/>
                </a:lnTo>
                <a:lnTo>
                  <a:pt x="6254" y="8736"/>
                </a:lnTo>
                <a:lnTo>
                  <a:pt x="5208" y="8712"/>
                </a:lnTo>
                <a:lnTo>
                  <a:pt x="4599" y="8712"/>
                </a:lnTo>
                <a:lnTo>
                  <a:pt x="4283" y="8736"/>
                </a:lnTo>
                <a:lnTo>
                  <a:pt x="4137" y="8761"/>
                </a:lnTo>
                <a:lnTo>
                  <a:pt x="3991" y="8809"/>
                </a:lnTo>
                <a:lnTo>
                  <a:pt x="4599" y="8006"/>
                </a:lnTo>
                <a:lnTo>
                  <a:pt x="4940" y="7520"/>
                </a:lnTo>
                <a:lnTo>
                  <a:pt x="5135" y="7276"/>
                </a:lnTo>
                <a:lnTo>
                  <a:pt x="5305" y="7082"/>
                </a:lnTo>
                <a:lnTo>
                  <a:pt x="5354" y="7009"/>
                </a:lnTo>
                <a:lnTo>
                  <a:pt x="5378" y="6911"/>
                </a:lnTo>
                <a:lnTo>
                  <a:pt x="5354" y="6838"/>
                </a:lnTo>
                <a:lnTo>
                  <a:pt x="5329" y="6741"/>
                </a:lnTo>
                <a:lnTo>
                  <a:pt x="5329" y="6717"/>
                </a:lnTo>
                <a:lnTo>
                  <a:pt x="5354" y="6084"/>
                </a:lnTo>
                <a:lnTo>
                  <a:pt x="5354" y="5451"/>
                </a:lnTo>
                <a:lnTo>
                  <a:pt x="5354" y="4794"/>
                </a:lnTo>
                <a:lnTo>
                  <a:pt x="5378" y="4162"/>
                </a:lnTo>
                <a:lnTo>
                  <a:pt x="5402" y="3821"/>
                </a:lnTo>
                <a:lnTo>
                  <a:pt x="5427" y="3432"/>
                </a:lnTo>
                <a:lnTo>
                  <a:pt x="5402" y="3237"/>
                </a:lnTo>
                <a:lnTo>
                  <a:pt x="5378" y="3042"/>
                </a:lnTo>
                <a:lnTo>
                  <a:pt x="5329" y="2872"/>
                </a:lnTo>
                <a:lnTo>
                  <a:pt x="5256" y="2726"/>
                </a:lnTo>
                <a:lnTo>
                  <a:pt x="5256" y="2653"/>
                </a:lnTo>
                <a:lnTo>
                  <a:pt x="5256" y="2604"/>
                </a:lnTo>
                <a:lnTo>
                  <a:pt x="5232" y="2556"/>
                </a:lnTo>
                <a:lnTo>
                  <a:pt x="5183" y="2507"/>
                </a:lnTo>
                <a:lnTo>
                  <a:pt x="4989" y="2385"/>
                </a:lnTo>
                <a:lnTo>
                  <a:pt x="4794" y="2215"/>
                </a:lnTo>
                <a:lnTo>
                  <a:pt x="4648" y="1996"/>
                </a:lnTo>
                <a:lnTo>
                  <a:pt x="4502" y="1777"/>
                </a:lnTo>
                <a:lnTo>
                  <a:pt x="4405" y="1534"/>
                </a:lnTo>
                <a:lnTo>
                  <a:pt x="4380" y="1412"/>
                </a:lnTo>
                <a:lnTo>
                  <a:pt x="4380" y="1291"/>
                </a:lnTo>
                <a:lnTo>
                  <a:pt x="4380" y="1169"/>
                </a:lnTo>
                <a:lnTo>
                  <a:pt x="4429" y="1047"/>
                </a:lnTo>
                <a:lnTo>
                  <a:pt x="4478" y="926"/>
                </a:lnTo>
                <a:lnTo>
                  <a:pt x="4551" y="828"/>
                </a:lnTo>
                <a:lnTo>
                  <a:pt x="4624" y="755"/>
                </a:lnTo>
                <a:lnTo>
                  <a:pt x="4721" y="682"/>
                </a:lnTo>
                <a:lnTo>
                  <a:pt x="4843" y="609"/>
                </a:lnTo>
                <a:lnTo>
                  <a:pt x="4989" y="561"/>
                </a:lnTo>
                <a:lnTo>
                  <a:pt x="5256" y="512"/>
                </a:lnTo>
                <a:lnTo>
                  <a:pt x="5573" y="488"/>
                </a:lnTo>
                <a:close/>
                <a:moveTo>
                  <a:pt x="7446" y="9199"/>
                </a:moveTo>
                <a:lnTo>
                  <a:pt x="7106" y="9612"/>
                </a:lnTo>
                <a:lnTo>
                  <a:pt x="7033" y="9588"/>
                </a:lnTo>
                <a:lnTo>
                  <a:pt x="6960" y="9563"/>
                </a:lnTo>
                <a:lnTo>
                  <a:pt x="6789" y="9563"/>
                </a:lnTo>
                <a:lnTo>
                  <a:pt x="6595" y="9588"/>
                </a:lnTo>
                <a:lnTo>
                  <a:pt x="6424" y="9636"/>
                </a:lnTo>
                <a:lnTo>
                  <a:pt x="6595" y="9466"/>
                </a:lnTo>
                <a:lnTo>
                  <a:pt x="6643" y="9369"/>
                </a:lnTo>
                <a:lnTo>
                  <a:pt x="6692" y="9272"/>
                </a:lnTo>
                <a:lnTo>
                  <a:pt x="6692" y="9223"/>
                </a:lnTo>
                <a:lnTo>
                  <a:pt x="7300" y="9199"/>
                </a:lnTo>
                <a:close/>
                <a:moveTo>
                  <a:pt x="8566" y="9174"/>
                </a:moveTo>
                <a:lnTo>
                  <a:pt x="8347" y="9418"/>
                </a:lnTo>
                <a:lnTo>
                  <a:pt x="8176" y="9661"/>
                </a:lnTo>
                <a:lnTo>
                  <a:pt x="7860" y="10196"/>
                </a:lnTo>
                <a:lnTo>
                  <a:pt x="7836" y="10147"/>
                </a:lnTo>
                <a:lnTo>
                  <a:pt x="7787" y="10050"/>
                </a:lnTo>
                <a:lnTo>
                  <a:pt x="7714" y="9953"/>
                </a:lnTo>
                <a:lnTo>
                  <a:pt x="7617" y="9855"/>
                </a:lnTo>
                <a:lnTo>
                  <a:pt x="7519" y="9782"/>
                </a:lnTo>
                <a:lnTo>
                  <a:pt x="7982" y="9223"/>
                </a:lnTo>
                <a:lnTo>
                  <a:pt x="8030" y="9174"/>
                </a:lnTo>
                <a:close/>
                <a:moveTo>
                  <a:pt x="6765" y="10099"/>
                </a:moveTo>
                <a:lnTo>
                  <a:pt x="6935" y="10172"/>
                </a:lnTo>
                <a:lnTo>
                  <a:pt x="7081" y="10220"/>
                </a:lnTo>
                <a:lnTo>
                  <a:pt x="7227" y="10293"/>
                </a:lnTo>
                <a:lnTo>
                  <a:pt x="7276" y="10366"/>
                </a:lnTo>
                <a:lnTo>
                  <a:pt x="7325" y="10439"/>
                </a:lnTo>
                <a:lnTo>
                  <a:pt x="7373" y="10610"/>
                </a:lnTo>
                <a:lnTo>
                  <a:pt x="7398" y="10780"/>
                </a:lnTo>
                <a:lnTo>
                  <a:pt x="7373" y="10950"/>
                </a:lnTo>
                <a:lnTo>
                  <a:pt x="7325" y="11121"/>
                </a:lnTo>
                <a:lnTo>
                  <a:pt x="7300" y="11242"/>
                </a:lnTo>
                <a:lnTo>
                  <a:pt x="7227" y="11340"/>
                </a:lnTo>
                <a:lnTo>
                  <a:pt x="7154" y="11413"/>
                </a:lnTo>
                <a:lnTo>
                  <a:pt x="7081" y="11510"/>
                </a:lnTo>
                <a:lnTo>
                  <a:pt x="6984" y="11559"/>
                </a:lnTo>
                <a:lnTo>
                  <a:pt x="6887" y="11607"/>
                </a:lnTo>
                <a:lnTo>
                  <a:pt x="6692" y="11680"/>
                </a:lnTo>
                <a:lnTo>
                  <a:pt x="6351" y="11680"/>
                </a:lnTo>
                <a:lnTo>
                  <a:pt x="6254" y="11632"/>
                </a:lnTo>
                <a:lnTo>
                  <a:pt x="6157" y="11607"/>
                </a:lnTo>
                <a:lnTo>
                  <a:pt x="6059" y="11534"/>
                </a:lnTo>
                <a:lnTo>
                  <a:pt x="5986" y="11461"/>
                </a:lnTo>
                <a:lnTo>
                  <a:pt x="5913" y="11364"/>
                </a:lnTo>
                <a:lnTo>
                  <a:pt x="5840" y="11218"/>
                </a:lnTo>
                <a:lnTo>
                  <a:pt x="5816" y="11096"/>
                </a:lnTo>
                <a:lnTo>
                  <a:pt x="5816" y="10950"/>
                </a:lnTo>
                <a:lnTo>
                  <a:pt x="5840" y="10829"/>
                </a:lnTo>
                <a:lnTo>
                  <a:pt x="5889" y="10683"/>
                </a:lnTo>
                <a:lnTo>
                  <a:pt x="5986" y="10585"/>
                </a:lnTo>
                <a:lnTo>
                  <a:pt x="6084" y="10464"/>
                </a:lnTo>
                <a:lnTo>
                  <a:pt x="6181" y="10366"/>
                </a:lnTo>
                <a:lnTo>
                  <a:pt x="6424" y="10220"/>
                </a:lnTo>
                <a:lnTo>
                  <a:pt x="6668" y="10123"/>
                </a:lnTo>
                <a:lnTo>
                  <a:pt x="6741" y="10099"/>
                </a:lnTo>
                <a:close/>
                <a:moveTo>
                  <a:pt x="10926" y="9174"/>
                </a:moveTo>
                <a:lnTo>
                  <a:pt x="10707" y="9539"/>
                </a:lnTo>
                <a:lnTo>
                  <a:pt x="10536" y="9855"/>
                </a:lnTo>
                <a:lnTo>
                  <a:pt x="10244" y="10366"/>
                </a:lnTo>
                <a:lnTo>
                  <a:pt x="9977" y="10877"/>
                </a:lnTo>
                <a:lnTo>
                  <a:pt x="9685" y="11388"/>
                </a:lnTo>
                <a:lnTo>
                  <a:pt x="9393" y="11899"/>
                </a:lnTo>
                <a:lnTo>
                  <a:pt x="9271" y="12118"/>
                </a:lnTo>
                <a:lnTo>
                  <a:pt x="9174" y="12021"/>
                </a:lnTo>
                <a:lnTo>
                  <a:pt x="9101" y="11948"/>
                </a:lnTo>
                <a:lnTo>
                  <a:pt x="8979" y="11899"/>
                </a:lnTo>
                <a:lnTo>
                  <a:pt x="8882" y="11875"/>
                </a:lnTo>
                <a:lnTo>
                  <a:pt x="8760" y="11851"/>
                </a:lnTo>
                <a:lnTo>
                  <a:pt x="8639" y="11851"/>
                </a:lnTo>
                <a:lnTo>
                  <a:pt x="8517" y="11875"/>
                </a:lnTo>
                <a:lnTo>
                  <a:pt x="8420" y="11924"/>
                </a:lnTo>
                <a:lnTo>
                  <a:pt x="8420" y="11924"/>
                </a:lnTo>
                <a:lnTo>
                  <a:pt x="8857" y="11218"/>
                </a:lnTo>
                <a:lnTo>
                  <a:pt x="9320" y="10512"/>
                </a:lnTo>
                <a:lnTo>
                  <a:pt x="9806" y="9831"/>
                </a:lnTo>
                <a:lnTo>
                  <a:pt x="10050" y="9515"/>
                </a:lnTo>
                <a:lnTo>
                  <a:pt x="10317" y="9199"/>
                </a:lnTo>
                <a:lnTo>
                  <a:pt x="10634" y="9199"/>
                </a:lnTo>
                <a:lnTo>
                  <a:pt x="10926" y="9174"/>
                </a:lnTo>
                <a:close/>
                <a:moveTo>
                  <a:pt x="8809" y="12386"/>
                </a:moveTo>
                <a:lnTo>
                  <a:pt x="8833" y="12410"/>
                </a:lnTo>
                <a:lnTo>
                  <a:pt x="8857" y="12459"/>
                </a:lnTo>
                <a:lnTo>
                  <a:pt x="8882" y="12508"/>
                </a:lnTo>
                <a:lnTo>
                  <a:pt x="8882" y="12581"/>
                </a:lnTo>
                <a:lnTo>
                  <a:pt x="8906" y="12654"/>
                </a:lnTo>
                <a:lnTo>
                  <a:pt x="8906" y="12751"/>
                </a:lnTo>
                <a:lnTo>
                  <a:pt x="8882" y="12800"/>
                </a:lnTo>
                <a:lnTo>
                  <a:pt x="8857" y="12897"/>
                </a:lnTo>
                <a:lnTo>
                  <a:pt x="8857" y="12970"/>
                </a:lnTo>
                <a:lnTo>
                  <a:pt x="8809" y="13043"/>
                </a:lnTo>
                <a:lnTo>
                  <a:pt x="8784" y="13092"/>
                </a:lnTo>
                <a:lnTo>
                  <a:pt x="8736" y="13116"/>
                </a:lnTo>
                <a:lnTo>
                  <a:pt x="8711" y="13140"/>
                </a:lnTo>
                <a:lnTo>
                  <a:pt x="8687" y="13140"/>
                </a:lnTo>
                <a:lnTo>
                  <a:pt x="8614" y="13116"/>
                </a:lnTo>
                <a:lnTo>
                  <a:pt x="8517" y="13067"/>
                </a:lnTo>
                <a:lnTo>
                  <a:pt x="8444" y="12970"/>
                </a:lnTo>
                <a:lnTo>
                  <a:pt x="8395" y="12873"/>
                </a:lnTo>
                <a:lnTo>
                  <a:pt x="8395" y="12751"/>
                </a:lnTo>
                <a:lnTo>
                  <a:pt x="8420" y="12629"/>
                </a:lnTo>
                <a:lnTo>
                  <a:pt x="8444" y="12508"/>
                </a:lnTo>
                <a:lnTo>
                  <a:pt x="8614" y="12410"/>
                </a:lnTo>
                <a:lnTo>
                  <a:pt x="8760" y="12386"/>
                </a:lnTo>
                <a:close/>
                <a:moveTo>
                  <a:pt x="7884" y="12702"/>
                </a:moveTo>
                <a:lnTo>
                  <a:pt x="7884" y="12897"/>
                </a:lnTo>
                <a:lnTo>
                  <a:pt x="7909" y="13067"/>
                </a:lnTo>
                <a:lnTo>
                  <a:pt x="7957" y="13189"/>
                </a:lnTo>
                <a:lnTo>
                  <a:pt x="8030" y="13311"/>
                </a:lnTo>
                <a:lnTo>
                  <a:pt x="8128" y="13408"/>
                </a:lnTo>
                <a:lnTo>
                  <a:pt x="8225" y="13481"/>
                </a:lnTo>
                <a:lnTo>
                  <a:pt x="7811" y="13968"/>
                </a:lnTo>
                <a:lnTo>
                  <a:pt x="7568" y="14260"/>
                </a:lnTo>
                <a:lnTo>
                  <a:pt x="7568" y="14065"/>
                </a:lnTo>
                <a:lnTo>
                  <a:pt x="7568" y="13895"/>
                </a:lnTo>
                <a:lnTo>
                  <a:pt x="7544" y="13773"/>
                </a:lnTo>
                <a:lnTo>
                  <a:pt x="7495" y="13676"/>
                </a:lnTo>
                <a:lnTo>
                  <a:pt x="7422" y="13578"/>
                </a:lnTo>
                <a:lnTo>
                  <a:pt x="7349" y="13481"/>
                </a:lnTo>
                <a:lnTo>
                  <a:pt x="7763" y="12873"/>
                </a:lnTo>
                <a:lnTo>
                  <a:pt x="7884" y="12702"/>
                </a:lnTo>
                <a:close/>
                <a:moveTo>
                  <a:pt x="3699" y="9174"/>
                </a:moveTo>
                <a:lnTo>
                  <a:pt x="3869" y="9199"/>
                </a:lnTo>
                <a:lnTo>
                  <a:pt x="4015" y="9223"/>
                </a:lnTo>
                <a:lnTo>
                  <a:pt x="4307" y="9199"/>
                </a:lnTo>
                <a:lnTo>
                  <a:pt x="3310" y="10683"/>
                </a:lnTo>
                <a:lnTo>
                  <a:pt x="2774" y="11437"/>
                </a:lnTo>
                <a:lnTo>
                  <a:pt x="2239" y="12143"/>
                </a:lnTo>
                <a:lnTo>
                  <a:pt x="1996" y="12459"/>
                </a:lnTo>
                <a:lnTo>
                  <a:pt x="1752" y="12775"/>
                </a:lnTo>
                <a:lnTo>
                  <a:pt x="1241" y="13384"/>
                </a:lnTo>
                <a:lnTo>
                  <a:pt x="1071" y="13627"/>
                </a:lnTo>
                <a:lnTo>
                  <a:pt x="876" y="13870"/>
                </a:lnTo>
                <a:lnTo>
                  <a:pt x="731" y="14138"/>
                </a:lnTo>
                <a:lnTo>
                  <a:pt x="682" y="14284"/>
                </a:lnTo>
                <a:lnTo>
                  <a:pt x="633" y="14406"/>
                </a:lnTo>
                <a:lnTo>
                  <a:pt x="585" y="14284"/>
                </a:lnTo>
                <a:lnTo>
                  <a:pt x="536" y="14065"/>
                </a:lnTo>
                <a:lnTo>
                  <a:pt x="512" y="13870"/>
                </a:lnTo>
                <a:lnTo>
                  <a:pt x="560" y="13676"/>
                </a:lnTo>
                <a:lnTo>
                  <a:pt x="633" y="13481"/>
                </a:lnTo>
                <a:lnTo>
                  <a:pt x="706" y="13311"/>
                </a:lnTo>
                <a:lnTo>
                  <a:pt x="779" y="13165"/>
                </a:lnTo>
                <a:lnTo>
                  <a:pt x="779" y="13116"/>
                </a:lnTo>
                <a:lnTo>
                  <a:pt x="949" y="12994"/>
                </a:lnTo>
                <a:lnTo>
                  <a:pt x="1120" y="12848"/>
                </a:lnTo>
                <a:lnTo>
                  <a:pt x="1266" y="12678"/>
                </a:lnTo>
                <a:lnTo>
                  <a:pt x="1412" y="12508"/>
                </a:lnTo>
                <a:lnTo>
                  <a:pt x="1679" y="12118"/>
                </a:lnTo>
                <a:lnTo>
                  <a:pt x="1923" y="11778"/>
                </a:lnTo>
                <a:lnTo>
                  <a:pt x="2288" y="11291"/>
                </a:lnTo>
                <a:lnTo>
                  <a:pt x="2604" y="10780"/>
                </a:lnTo>
                <a:lnTo>
                  <a:pt x="3285" y="9758"/>
                </a:lnTo>
                <a:lnTo>
                  <a:pt x="3699" y="9174"/>
                </a:lnTo>
                <a:close/>
                <a:moveTo>
                  <a:pt x="6984" y="13797"/>
                </a:moveTo>
                <a:lnTo>
                  <a:pt x="7057" y="13846"/>
                </a:lnTo>
                <a:lnTo>
                  <a:pt x="7106" y="13968"/>
                </a:lnTo>
                <a:lnTo>
                  <a:pt x="7130" y="14089"/>
                </a:lnTo>
                <a:lnTo>
                  <a:pt x="7106" y="14211"/>
                </a:lnTo>
                <a:lnTo>
                  <a:pt x="7057" y="14308"/>
                </a:lnTo>
                <a:lnTo>
                  <a:pt x="6984" y="14406"/>
                </a:lnTo>
                <a:lnTo>
                  <a:pt x="6935" y="14430"/>
                </a:lnTo>
                <a:lnTo>
                  <a:pt x="6862" y="14430"/>
                </a:lnTo>
                <a:lnTo>
                  <a:pt x="6692" y="14406"/>
                </a:lnTo>
                <a:lnTo>
                  <a:pt x="6619" y="14381"/>
                </a:lnTo>
                <a:lnTo>
                  <a:pt x="6570" y="14333"/>
                </a:lnTo>
                <a:lnTo>
                  <a:pt x="6546" y="14284"/>
                </a:lnTo>
                <a:lnTo>
                  <a:pt x="6522" y="14211"/>
                </a:lnTo>
                <a:lnTo>
                  <a:pt x="6546" y="14138"/>
                </a:lnTo>
                <a:lnTo>
                  <a:pt x="6595" y="14065"/>
                </a:lnTo>
                <a:lnTo>
                  <a:pt x="6692" y="13919"/>
                </a:lnTo>
                <a:lnTo>
                  <a:pt x="6741" y="13895"/>
                </a:lnTo>
                <a:lnTo>
                  <a:pt x="6814" y="13870"/>
                </a:lnTo>
                <a:lnTo>
                  <a:pt x="6935" y="13846"/>
                </a:lnTo>
                <a:lnTo>
                  <a:pt x="6984" y="13797"/>
                </a:lnTo>
                <a:close/>
                <a:moveTo>
                  <a:pt x="4770" y="9174"/>
                </a:moveTo>
                <a:lnTo>
                  <a:pt x="5281" y="9199"/>
                </a:lnTo>
                <a:lnTo>
                  <a:pt x="5110" y="9393"/>
                </a:lnTo>
                <a:lnTo>
                  <a:pt x="4989" y="9636"/>
                </a:lnTo>
                <a:lnTo>
                  <a:pt x="4745" y="10099"/>
                </a:lnTo>
                <a:lnTo>
                  <a:pt x="4478" y="10561"/>
                </a:lnTo>
                <a:lnTo>
                  <a:pt x="4186" y="11023"/>
                </a:lnTo>
                <a:lnTo>
                  <a:pt x="3869" y="11437"/>
                </a:lnTo>
                <a:lnTo>
                  <a:pt x="3529" y="11851"/>
                </a:lnTo>
                <a:lnTo>
                  <a:pt x="2823" y="12678"/>
                </a:lnTo>
                <a:lnTo>
                  <a:pt x="2117" y="13505"/>
                </a:lnTo>
                <a:lnTo>
                  <a:pt x="1777" y="13846"/>
                </a:lnTo>
                <a:lnTo>
                  <a:pt x="1460" y="14235"/>
                </a:lnTo>
                <a:lnTo>
                  <a:pt x="1144" y="14600"/>
                </a:lnTo>
                <a:lnTo>
                  <a:pt x="998" y="14795"/>
                </a:lnTo>
                <a:lnTo>
                  <a:pt x="876" y="15014"/>
                </a:lnTo>
                <a:lnTo>
                  <a:pt x="779" y="14819"/>
                </a:lnTo>
                <a:lnTo>
                  <a:pt x="706" y="14600"/>
                </a:lnTo>
                <a:lnTo>
                  <a:pt x="925" y="14333"/>
                </a:lnTo>
                <a:lnTo>
                  <a:pt x="1144" y="14041"/>
                </a:lnTo>
                <a:lnTo>
                  <a:pt x="1363" y="13749"/>
                </a:lnTo>
                <a:lnTo>
                  <a:pt x="1582" y="13457"/>
                </a:lnTo>
                <a:lnTo>
                  <a:pt x="2069" y="12897"/>
                </a:lnTo>
                <a:lnTo>
                  <a:pt x="2555" y="12337"/>
                </a:lnTo>
                <a:lnTo>
                  <a:pt x="3091" y="11607"/>
                </a:lnTo>
                <a:lnTo>
                  <a:pt x="3626" y="10853"/>
                </a:lnTo>
                <a:lnTo>
                  <a:pt x="4648" y="9345"/>
                </a:lnTo>
                <a:lnTo>
                  <a:pt x="4697" y="9296"/>
                </a:lnTo>
                <a:lnTo>
                  <a:pt x="4697" y="9272"/>
                </a:lnTo>
                <a:lnTo>
                  <a:pt x="4745" y="9199"/>
                </a:lnTo>
                <a:lnTo>
                  <a:pt x="4770" y="9174"/>
                </a:lnTo>
                <a:close/>
                <a:moveTo>
                  <a:pt x="12094" y="10634"/>
                </a:moveTo>
                <a:lnTo>
                  <a:pt x="12386" y="11072"/>
                </a:lnTo>
                <a:lnTo>
                  <a:pt x="11923" y="11632"/>
                </a:lnTo>
                <a:lnTo>
                  <a:pt x="11461" y="12216"/>
                </a:lnTo>
                <a:lnTo>
                  <a:pt x="10585" y="13359"/>
                </a:lnTo>
                <a:lnTo>
                  <a:pt x="9685" y="14503"/>
                </a:lnTo>
                <a:lnTo>
                  <a:pt x="9295" y="14990"/>
                </a:lnTo>
                <a:lnTo>
                  <a:pt x="9125" y="15257"/>
                </a:lnTo>
                <a:lnTo>
                  <a:pt x="8979" y="15525"/>
                </a:lnTo>
                <a:lnTo>
                  <a:pt x="8152" y="15525"/>
                </a:lnTo>
                <a:lnTo>
                  <a:pt x="8322" y="15379"/>
                </a:lnTo>
                <a:lnTo>
                  <a:pt x="8468" y="15184"/>
                </a:lnTo>
                <a:lnTo>
                  <a:pt x="8736" y="14819"/>
                </a:lnTo>
                <a:lnTo>
                  <a:pt x="9295" y="14065"/>
                </a:lnTo>
                <a:lnTo>
                  <a:pt x="9855" y="13311"/>
                </a:lnTo>
                <a:lnTo>
                  <a:pt x="10098" y="12946"/>
                </a:lnTo>
                <a:lnTo>
                  <a:pt x="10366" y="12605"/>
                </a:lnTo>
                <a:lnTo>
                  <a:pt x="10926" y="11924"/>
                </a:lnTo>
                <a:lnTo>
                  <a:pt x="12094" y="10634"/>
                </a:lnTo>
                <a:close/>
                <a:moveTo>
                  <a:pt x="11364" y="9466"/>
                </a:moveTo>
                <a:lnTo>
                  <a:pt x="11850" y="10220"/>
                </a:lnTo>
                <a:lnTo>
                  <a:pt x="10707" y="11486"/>
                </a:lnTo>
                <a:lnTo>
                  <a:pt x="10171" y="12118"/>
                </a:lnTo>
                <a:lnTo>
                  <a:pt x="9660" y="12800"/>
                </a:lnTo>
                <a:lnTo>
                  <a:pt x="9174" y="13505"/>
                </a:lnTo>
                <a:lnTo>
                  <a:pt x="8711" y="14211"/>
                </a:lnTo>
                <a:lnTo>
                  <a:pt x="8468" y="14503"/>
                </a:lnTo>
                <a:lnTo>
                  <a:pt x="8201" y="14844"/>
                </a:lnTo>
                <a:lnTo>
                  <a:pt x="8079" y="15014"/>
                </a:lnTo>
                <a:lnTo>
                  <a:pt x="7957" y="15184"/>
                </a:lnTo>
                <a:lnTo>
                  <a:pt x="7860" y="15355"/>
                </a:lnTo>
                <a:lnTo>
                  <a:pt x="7811" y="15525"/>
                </a:lnTo>
                <a:lnTo>
                  <a:pt x="6838" y="15549"/>
                </a:lnTo>
                <a:lnTo>
                  <a:pt x="7130" y="15306"/>
                </a:lnTo>
                <a:lnTo>
                  <a:pt x="7422" y="15038"/>
                </a:lnTo>
                <a:lnTo>
                  <a:pt x="7884" y="14503"/>
                </a:lnTo>
                <a:lnTo>
                  <a:pt x="8274" y="14089"/>
                </a:lnTo>
                <a:lnTo>
                  <a:pt x="8639" y="13651"/>
                </a:lnTo>
                <a:lnTo>
                  <a:pt x="8784" y="13651"/>
                </a:lnTo>
                <a:lnTo>
                  <a:pt x="8906" y="13603"/>
                </a:lnTo>
                <a:lnTo>
                  <a:pt x="9028" y="13554"/>
                </a:lnTo>
                <a:lnTo>
                  <a:pt x="9149" y="13457"/>
                </a:lnTo>
                <a:lnTo>
                  <a:pt x="9271" y="13286"/>
                </a:lnTo>
                <a:lnTo>
                  <a:pt x="9368" y="13092"/>
                </a:lnTo>
                <a:lnTo>
                  <a:pt x="9417" y="12873"/>
                </a:lnTo>
                <a:lnTo>
                  <a:pt x="9441" y="12654"/>
                </a:lnTo>
                <a:lnTo>
                  <a:pt x="9514" y="12556"/>
                </a:lnTo>
                <a:lnTo>
                  <a:pt x="9709" y="12289"/>
                </a:lnTo>
                <a:lnTo>
                  <a:pt x="9855" y="12045"/>
                </a:lnTo>
                <a:lnTo>
                  <a:pt x="10171" y="11510"/>
                </a:lnTo>
                <a:lnTo>
                  <a:pt x="10439" y="10975"/>
                </a:lnTo>
                <a:lnTo>
                  <a:pt x="10731" y="10439"/>
                </a:lnTo>
                <a:lnTo>
                  <a:pt x="11047" y="9953"/>
                </a:lnTo>
                <a:lnTo>
                  <a:pt x="11364" y="9466"/>
                </a:lnTo>
                <a:close/>
                <a:moveTo>
                  <a:pt x="12605" y="11437"/>
                </a:moveTo>
                <a:lnTo>
                  <a:pt x="12945" y="11972"/>
                </a:lnTo>
                <a:lnTo>
                  <a:pt x="12678" y="12386"/>
                </a:lnTo>
                <a:lnTo>
                  <a:pt x="12361" y="12800"/>
                </a:lnTo>
                <a:lnTo>
                  <a:pt x="11753" y="13603"/>
                </a:lnTo>
                <a:lnTo>
                  <a:pt x="11583" y="13822"/>
                </a:lnTo>
                <a:lnTo>
                  <a:pt x="11388" y="14065"/>
                </a:lnTo>
                <a:lnTo>
                  <a:pt x="10950" y="14527"/>
                </a:lnTo>
                <a:lnTo>
                  <a:pt x="10755" y="14795"/>
                </a:lnTo>
                <a:lnTo>
                  <a:pt x="10585" y="15038"/>
                </a:lnTo>
                <a:lnTo>
                  <a:pt x="10439" y="15306"/>
                </a:lnTo>
                <a:lnTo>
                  <a:pt x="10317" y="15574"/>
                </a:lnTo>
                <a:lnTo>
                  <a:pt x="9368" y="15549"/>
                </a:lnTo>
                <a:lnTo>
                  <a:pt x="9539" y="15379"/>
                </a:lnTo>
                <a:lnTo>
                  <a:pt x="9685" y="15184"/>
                </a:lnTo>
                <a:lnTo>
                  <a:pt x="9977" y="14795"/>
                </a:lnTo>
                <a:lnTo>
                  <a:pt x="10999" y="13505"/>
                </a:lnTo>
                <a:lnTo>
                  <a:pt x="11802" y="12483"/>
                </a:lnTo>
                <a:lnTo>
                  <a:pt x="12605" y="11437"/>
                </a:lnTo>
                <a:close/>
                <a:moveTo>
                  <a:pt x="5865" y="9199"/>
                </a:moveTo>
                <a:lnTo>
                  <a:pt x="6230" y="9223"/>
                </a:lnTo>
                <a:lnTo>
                  <a:pt x="6084" y="9369"/>
                </a:lnTo>
                <a:lnTo>
                  <a:pt x="5962" y="9539"/>
                </a:lnTo>
                <a:lnTo>
                  <a:pt x="5767" y="9855"/>
                </a:lnTo>
                <a:lnTo>
                  <a:pt x="5548" y="10196"/>
                </a:lnTo>
                <a:lnTo>
                  <a:pt x="5451" y="10318"/>
                </a:lnTo>
                <a:lnTo>
                  <a:pt x="5378" y="10464"/>
                </a:lnTo>
                <a:lnTo>
                  <a:pt x="4891" y="11194"/>
                </a:lnTo>
                <a:lnTo>
                  <a:pt x="4380" y="11924"/>
                </a:lnTo>
                <a:lnTo>
                  <a:pt x="3991" y="12435"/>
                </a:lnTo>
                <a:lnTo>
                  <a:pt x="3577" y="12921"/>
                </a:lnTo>
                <a:lnTo>
                  <a:pt x="2750" y="13895"/>
                </a:lnTo>
                <a:lnTo>
                  <a:pt x="2409" y="14235"/>
                </a:lnTo>
                <a:lnTo>
                  <a:pt x="2069" y="14673"/>
                </a:lnTo>
                <a:lnTo>
                  <a:pt x="1898" y="14917"/>
                </a:lnTo>
                <a:lnTo>
                  <a:pt x="1752" y="15136"/>
                </a:lnTo>
                <a:lnTo>
                  <a:pt x="1655" y="15379"/>
                </a:lnTo>
                <a:lnTo>
                  <a:pt x="1631" y="15476"/>
                </a:lnTo>
                <a:lnTo>
                  <a:pt x="1631" y="15598"/>
                </a:lnTo>
                <a:lnTo>
                  <a:pt x="1363" y="15501"/>
                </a:lnTo>
                <a:lnTo>
                  <a:pt x="1266" y="15452"/>
                </a:lnTo>
                <a:lnTo>
                  <a:pt x="1193" y="15403"/>
                </a:lnTo>
                <a:lnTo>
                  <a:pt x="1047" y="15233"/>
                </a:lnTo>
                <a:lnTo>
                  <a:pt x="1217" y="15111"/>
                </a:lnTo>
                <a:lnTo>
                  <a:pt x="1387" y="14965"/>
                </a:lnTo>
                <a:lnTo>
                  <a:pt x="1704" y="14625"/>
                </a:lnTo>
                <a:lnTo>
                  <a:pt x="2263" y="13943"/>
                </a:lnTo>
                <a:lnTo>
                  <a:pt x="2993" y="13092"/>
                </a:lnTo>
                <a:lnTo>
                  <a:pt x="3723" y="12264"/>
                </a:lnTo>
                <a:lnTo>
                  <a:pt x="4040" y="11924"/>
                </a:lnTo>
                <a:lnTo>
                  <a:pt x="4332" y="11559"/>
                </a:lnTo>
                <a:lnTo>
                  <a:pt x="4599" y="11169"/>
                </a:lnTo>
                <a:lnTo>
                  <a:pt x="4867" y="10756"/>
                </a:lnTo>
                <a:lnTo>
                  <a:pt x="5086" y="10366"/>
                </a:lnTo>
                <a:lnTo>
                  <a:pt x="5281" y="9953"/>
                </a:lnTo>
                <a:lnTo>
                  <a:pt x="5402" y="9734"/>
                </a:lnTo>
                <a:lnTo>
                  <a:pt x="5524" y="9563"/>
                </a:lnTo>
                <a:lnTo>
                  <a:pt x="5670" y="9369"/>
                </a:lnTo>
                <a:lnTo>
                  <a:pt x="5840" y="9223"/>
                </a:lnTo>
                <a:lnTo>
                  <a:pt x="5865" y="9199"/>
                </a:lnTo>
                <a:close/>
                <a:moveTo>
                  <a:pt x="6351" y="14746"/>
                </a:moveTo>
                <a:lnTo>
                  <a:pt x="6497" y="14819"/>
                </a:lnTo>
                <a:lnTo>
                  <a:pt x="6643" y="14868"/>
                </a:lnTo>
                <a:lnTo>
                  <a:pt x="6814" y="14892"/>
                </a:lnTo>
                <a:lnTo>
                  <a:pt x="6984" y="14868"/>
                </a:lnTo>
                <a:lnTo>
                  <a:pt x="6911" y="14941"/>
                </a:lnTo>
                <a:lnTo>
                  <a:pt x="6619" y="15233"/>
                </a:lnTo>
                <a:lnTo>
                  <a:pt x="6497" y="15379"/>
                </a:lnTo>
                <a:lnTo>
                  <a:pt x="6376" y="15549"/>
                </a:lnTo>
                <a:lnTo>
                  <a:pt x="5475" y="15598"/>
                </a:lnTo>
                <a:lnTo>
                  <a:pt x="5719" y="15403"/>
                </a:lnTo>
                <a:lnTo>
                  <a:pt x="5938" y="15184"/>
                </a:lnTo>
                <a:lnTo>
                  <a:pt x="6351" y="14746"/>
                </a:lnTo>
                <a:close/>
                <a:moveTo>
                  <a:pt x="13164" y="12264"/>
                </a:moveTo>
                <a:lnTo>
                  <a:pt x="13432" y="12605"/>
                </a:lnTo>
                <a:lnTo>
                  <a:pt x="13189" y="12873"/>
                </a:lnTo>
                <a:lnTo>
                  <a:pt x="12994" y="13189"/>
                </a:lnTo>
                <a:lnTo>
                  <a:pt x="12629" y="13797"/>
                </a:lnTo>
                <a:lnTo>
                  <a:pt x="12361" y="14235"/>
                </a:lnTo>
                <a:lnTo>
                  <a:pt x="12069" y="14673"/>
                </a:lnTo>
                <a:lnTo>
                  <a:pt x="11777" y="15136"/>
                </a:lnTo>
                <a:lnTo>
                  <a:pt x="11656" y="15355"/>
                </a:lnTo>
                <a:lnTo>
                  <a:pt x="11534" y="15598"/>
                </a:lnTo>
                <a:lnTo>
                  <a:pt x="10828" y="15598"/>
                </a:lnTo>
                <a:lnTo>
                  <a:pt x="10609" y="15574"/>
                </a:lnTo>
                <a:lnTo>
                  <a:pt x="10901" y="15209"/>
                </a:lnTo>
                <a:lnTo>
                  <a:pt x="11169" y="14844"/>
                </a:lnTo>
                <a:lnTo>
                  <a:pt x="11558" y="14357"/>
                </a:lnTo>
                <a:lnTo>
                  <a:pt x="11923" y="13895"/>
                </a:lnTo>
                <a:lnTo>
                  <a:pt x="12556" y="13092"/>
                </a:lnTo>
                <a:lnTo>
                  <a:pt x="12872" y="12702"/>
                </a:lnTo>
                <a:lnTo>
                  <a:pt x="13164" y="12264"/>
                </a:lnTo>
                <a:close/>
                <a:moveTo>
                  <a:pt x="9344" y="9150"/>
                </a:moveTo>
                <a:lnTo>
                  <a:pt x="9782" y="9174"/>
                </a:lnTo>
                <a:lnTo>
                  <a:pt x="9490" y="9539"/>
                </a:lnTo>
                <a:lnTo>
                  <a:pt x="9222" y="9928"/>
                </a:lnTo>
                <a:lnTo>
                  <a:pt x="8711" y="10707"/>
                </a:lnTo>
                <a:lnTo>
                  <a:pt x="8201" y="11510"/>
                </a:lnTo>
                <a:lnTo>
                  <a:pt x="7957" y="11899"/>
                </a:lnTo>
                <a:lnTo>
                  <a:pt x="7690" y="12289"/>
                </a:lnTo>
                <a:lnTo>
                  <a:pt x="6935" y="13311"/>
                </a:lnTo>
                <a:lnTo>
                  <a:pt x="6789" y="13335"/>
                </a:lnTo>
                <a:lnTo>
                  <a:pt x="6668" y="13384"/>
                </a:lnTo>
                <a:lnTo>
                  <a:pt x="6595" y="13432"/>
                </a:lnTo>
                <a:lnTo>
                  <a:pt x="6570" y="13505"/>
                </a:lnTo>
                <a:lnTo>
                  <a:pt x="6473" y="13554"/>
                </a:lnTo>
                <a:lnTo>
                  <a:pt x="6351" y="13651"/>
                </a:lnTo>
                <a:lnTo>
                  <a:pt x="6230" y="13773"/>
                </a:lnTo>
                <a:lnTo>
                  <a:pt x="6157" y="13943"/>
                </a:lnTo>
                <a:lnTo>
                  <a:pt x="6108" y="14089"/>
                </a:lnTo>
                <a:lnTo>
                  <a:pt x="6084" y="14260"/>
                </a:lnTo>
                <a:lnTo>
                  <a:pt x="6108" y="14406"/>
                </a:lnTo>
                <a:lnTo>
                  <a:pt x="5548" y="14990"/>
                </a:lnTo>
                <a:lnTo>
                  <a:pt x="5281" y="15306"/>
                </a:lnTo>
                <a:lnTo>
                  <a:pt x="5037" y="15598"/>
                </a:lnTo>
                <a:lnTo>
                  <a:pt x="4697" y="15622"/>
                </a:lnTo>
                <a:lnTo>
                  <a:pt x="4113" y="15647"/>
                </a:lnTo>
                <a:lnTo>
                  <a:pt x="4356" y="15452"/>
                </a:lnTo>
                <a:lnTo>
                  <a:pt x="4575" y="15233"/>
                </a:lnTo>
                <a:lnTo>
                  <a:pt x="4770" y="15014"/>
                </a:lnTo>
                <a:lnTo>
                  <a:pt x="4940" y="14795"/>
                </a:lnTo>
                <a:lnTo>
                  <a:pt x="5256" y="14333"/>
                </a:lnTo>
                <a:lnTo>
                  <a:pt x="5548" y="13870"/>
                </a:lnTo>
                <a:lnTo>
                  <a:pt x="5840" y="13408"/>
                </a:lnTo>
                <a:lnTo>
                  <a:pt x="6132" y="12946"/>
                </a:lnTo>
                <a:lnTo>
                  <a:pt x="6400" y="12605"/>
                </a:lnTo>
                <a:lnTo>
                  <a:pt x="6692" y="12264"/>
                </a:lnTo>
                <a:lnTo>
                  <a:pt x="6887" y="12216"/>
                </a:lnTo>
                <a:lnTo>
                  <a:pt x="7057" y="12167"/>
                </a:lnTo>
                <a:lnTo>
                  <a:pt x="7227" y="12070"/>
                </a:lnTo>
                <a:lnTo>
                  <a:pt x="7398" y="11972"/>
                </a:lnTo>
                <a:lnTo>
                  <a:pt x="7544" y="11851"/>
                </a:lnTo>
                <a:lnTo>
                  <a:pt x="7665" y="11705"/>
                </a:lnTo>
                <a:lnTo>
                  <a:pt x="7787" y="11534"/>
                </a:lnTo>
                <a:lnTo>
                  <a:pt x="7884" y="11340"/>
                </a:lnTo>
                <a:lnTo>
                  <a:pt x="7933" y="11145"/>
                </a:lnTo>
                <a:lnTo>
                  <a:pt x="7982" y="10902"/>
                </a:lnTo>
                <a:lnTo>
                  <a:pt x="8249" y="10488"/>
                </a:lnTo>
                <a:lnTo>
                  <a:pt x="8493" y="10074"/>
                </a:lnTo>
                <a:lnTo>
                  <a:pt x="8760" y="9661"/>
                </a:lnTo>
                <a:lnTo>
                  <a:pt x="9052" y="9247"/>
                </a:lnTo>
                <a:lnTo>
                  <a:pt x="9101" y="9150"/>
                </a:lnTo>
                <a:close/>
                <a:moveTo>
                  <a:pt x="13700" y="12946"/>
                </a:moveTo>
                <a:lnTo>
                  <a:pt x="13797" y="13067"/>
                </a:lnTo>
                <a:lnTo>
                  <a:pt x="14065" y="13384"/>
                </a:lnTo>
                <a:lnTo>
                  <a:pt x="13967" y="13481"/>
                </a:lnTo>
                <a:lnTo>
                  <a:pt x="13870" y="13603"/>
                </a:lnTo>
                <a:lnTo>
                  <a:pt x="13724" y="13895"/>
                </a:lnTo>
                <a:lnTo>
                  <a:pt x="13578" y="14187"/>
                </a:lnTo>
                <a:lnTo>
                  <a:pt x="13432" y="14430"/>
                </a:lnTo>
                <a:lnTo>
                  <a:pt x="13213" y="14771"/>
                </a:lnTo>
                <a:lnTo>
                  <a:pt x="12970" y="15063"/>
                </a:lnTo>
                <a:lnTo>
                  <a:pt x="12483" y="15647"/>
                </a:lnTo>
                <a:lnTo>
                  <a:pt x="12240" y="15622"/>
                </a:lnTo>
                <a:lnTo>
                  <a:pt x="12021" y="15647"/>
                </a:lnTo>
                <a:lnTo>
                  <a:pt x="11923" y="15622"/>
                </a:lnTo>
                <a:lnTo>
                  <a:pt x="12045" y="15476"/>
                </a:lnTo>
                <a:lnTo>
                  <a:pt x="12191" y="15330"/>
                </a:lnTo>
                <a:lnTo>
                  <a:pt x="12410" y="14990"/>
                </a:lnTo>
                <a:lnTo>
                  <a:pt x="12824" y="14284"/>
                </a:lnTo>
                <a:lnTo>
                  <a:pt x="13335" y="13457"/>
                </a:lnTo>
                <a:lnTo>
                  <a:pt x="13700" y="12946"/>
                </a:lnTo>
                <a:close/>
                <a:moveTo>
                  <a:pt x="14284" y="13870"/>
                </a:moveTo>
                <a:lnTo>
                  <a:pt x="14284" y="14016"/>
                </a:lnTo>
                <a:lnTo>
                  <a:pt x="14284" y="14162"/>
                </a:lnTo>
                <a:lnTo>
                  <a:pt x="14259" y="14333"/>
                </a:lnTo>
                <a:lnTo>
                  <a:pt x="14186" y="14527"/>
                </a:lnTo>
                <a:lnTo>
                  <a:pt x="14065" y="14771"/>
                </a:lnTo>
                <a:lnTo>
                  <a:pt x="13919" y="15063"/>
                </a:lnTo>
                <a:lnTo>
                  <a:pt x="13724" y="15306"/>
                </a:lnTo>
                <a:lnTo>
                  <a:pt x="13627" y="15428"/>
                </a:lnTo>
                <a:lnTo>
                  <a:pt x="13529" y="15501"/>
                </a:lnTo>
                <a:lnTo>
                  <a:pt x="13408" y="15574"/>
                </a:lnTo>
                <a:lnTo>
                  <a:pt x="13286" y="15622"/>
                </a:lnTo>
                <a:lnTo>
                  <a:pt x="13164" y="15647"/>
                </a:lnTo>
                <a:lnTo>
                  <a:pt x="13018" y="15647"/>
                </a:lnTo>
                <a:lnTo>
                  <a:pt x="13189" y="15476"/>
                </a:lnTo>
                <a:lnTo>
                  <a:pt x="13359" y="15257"/>
                </a:lnTo>
                <a:lnTo>
                  <a:pt x="13651" y="14868"/>
                </a:lnTo>
                <a:lnTo>
                  <a:pt x="13967" y="14381"/>
                </a:lnTo>
                <a:lnTo>
                  <a:pt x="14138" y="14138"/>
                </a:lnTo>
                <a:lnTo>
                  <a:pt x="14284" y="13870"/>
                </a:lnTo>
                <a:close/>
                <a:moveTo>
                  <a:pt x="5865" y="12094"/>
                </a:moveTo>
                <a:lnTo>
                  <a:pt x="5986" y="12167"/>
                </a:lnTo>
                <a:lnTo>
                  <a:pt x="6108" y="12216"/>
                </a:lnTo>
                <a:lnTo>
                  <a:pt x="5962" y="12386"/>
                </a:lnTo>
                <a:lnTo>
                  <a:pt x="5670" y="12800"/>
                </a:lnTo>
                <a:lnTo>
                  <a:pt x="5402" y="13238"/>
                </a:lnTo>
                <a:lnTo>
                  <a:pt x="4867" y="14114"/>
                </a:lnTo>
                <a:lnTo>
                  <a:pt x="4526" y="14600"/>
                </a:lnTo>
                <a:lnTo>
                  <a:pt x="4356" y="14819"/>
                </a:lnTo>
                <a:lnTo>
                  <a:pt x="4161" y="15038"/>
                </a:lnTo>
                <a:lnTo>
                  <a:pt x="4015" y="15209"/>
                </a:lnTo>
                <a:lnTo>
                  <a:pt x="3845" y="15355"/>
                </a:lnTo>
                <a:lnTo>
                  <a:pt x="3675" y="15525"/>
                </a:lnTo>
                <a:lnTo>
                  <a:pt x="3529" y="15671"/>
                </a:lnTo>
                <a:lnTo>
                  <a:pt x="2847" y="15695"/>
                </a:lnTo>
                <a:lnTo>
                  <a:pt x="2847" y="15695"/>
                </a:lnTo>
                <a:lnTo>
                  <a:pt x="3018" y="15501"/>
                </a:lnTo>
                <a:lnTo>
                  <a:pt x="3796" y="14625"/>
                </a:lnTo>
                <a:lnTo>
                  <a:pt x="4575" y="13797"/>
                </a:lnTo>
                <a:lnTo>
                  <a:pt x="4940" y="13359"/>
                </a:lnTo>
                <a:lnTo>
                  <a:pt x="5281" y="12921"/>
                </a:lnTo>
                <a:lnTo>
                  <a:pt x="5865" y="12094"/>
                </a:lnTo>
                <a:close/>
                <a:moveTo>
                  <a:pt x="5281" y="11364"/>
                </a:moveTo>
                <a:lnTo>
                  <a:pt x="5378" y="11607"/>
                </a:lnTo>
                <a:lnTo>
                  <a:pt x="5451" y="11729"/>
                </a:lnTo>
                <a:lnTo>
                  <a:pt x="5548" y="11851"/>
                </a:lnTo>
                <a:lnTo>
                  <a:pt x="5232" y="12289"/>
                </a:lnTo>
                <a:lnTo>
                  <a:pt x="4867" y="12800"/>
                </a:lnTo>
                <a:lnTo>
                  <a:pt x="4478" y="13286"/>
                </a:lnTo>
                <a:lnTo>
                  <a:pt x="3650" y="14211"/>
                </a:lnTo>
                <a:lnTo>
                  <a:pt x="3334" y="14576"/>
                </a:lnTo>
                <a:lnTo>
                  <a:pt x="2993" y="14941"/>
                </a:lnTo>
                <a:lnTo>
                  <a:pt x="2750" y="15330"/>
                </a:lnTo>
                <a:lnTo>
                  <a:pt x="2507" y="15720"/>
                </a:lnTo>
                <a:lnTo>
                  <a:pt x="2166" y="15695"/>
                </a:lnTo>
                <a:lnTo>
                  <a:pt x="1825" y="15647"/>
                </a:lnTo>
                <a:lnTo>
                  <a:pt x="1947" y="15525"/>
                </a:lnTo>
                <a:lnTo>
                  <a:pt x="2044" y="15403"/>
                </a:lnTo>
                <a:lnTo>
                  <a:pt x="2239" y="15111"/>
                </a:lnTo>
                <a:lnTo>
                  <a:pt x="2604" y="14625"/>
                </a:lnTo>
                <a:lnTo>
                  <a:pt x="3018" y="14162"/>
                </a:lnTo>
                <a:lnTo>
                  <a:pt x="3748" y="13311"/>
                </a:lnTo>
                <a:lnTo>
                  <a:pt x="4113" y="12897"/>
                </a:lnTo>
                <a:lnTo>
                  <a:pt x="4478" y="12459"/>
                </a:lnTo>
                <a:lnTo>
                  <a:pt x="4867" y="11924"/>
                </a:lnTo>
                <a:lnTo>
                  <a:pt x="5281" y="11364"/>
                </a:lnTo>
                <a:close/>
                <a:moveTo>
                  <a:pt x="5500" y="1"/>
                </a:moveTo>
                <a:lnTo>
                  <a:pt x="5086" y="50"/>
                </a:lnTo>
                <a:lnTo>
                  <a:pt x="4916" y="98"/>
                </a:lnTo>
                <a:lnTo>
                  <a:pt x="4721" y="147"/>
                </a:lnTo>
                <a:lnTo>
                  <a:pt x="4551" y="220"/>
                </a:lnTo>
                <a:lnTo>
                  <a:pt x="4405" y="293"/>
                </a:lnTo>
                <a:lnTo>
                  <a:pt x="4259" y="415"/>
                </a:lnTo>
                <a:lnTo>
                  <a:pt x="4137" y="512"/>
                </a:lnTo>
                <a:lnTo>
                  <a:pt x="4040" y="658"/>
                </a:lnTo>
                <a:lnTo>
                  <a:pt x="3991" y="828"/>
                </a:lnTo>
                <a:lnTo>
                  <a:pt x="3942" y="1072"/>
                </a:lnTo>
                <a:lnTo>
                  <a:pt x="3942" y="1388"/>
                </a:lnTo>
                <a:lnTo>
                  <a:pt x="3967" y="1704"/>
                </a:lnTo>
                <a:lnTo>
                  <a:pt x="4064" y="2020"/>
                </a:lnTo>
                <a:lnTo>
                  <a:pt x="4210" y="2288"/>
                </a:lnTo>
                <a:lnTo>
                  <a:pt x="4283" y="2434"/>
                </a:lnTo>
                <a:lnTo>
                  <a:pt x="4380" y="2556"/>
                </a:lnTo>
                <a:lnTo>
                  <a:pt x="4502" y="2653"/>
                </a:lnTo>
                <a:lnTo>
                  <a:pt x="4599" y="2726"/>
                </a:lnTo>
                <a:lnTo>
                  <a:pt x="4745" y="2799"/>
                </a:lnTo>
                <a:lnTo>
                  <a:pt x="4867" y="2823"/>
                </a:lnTo>
                <a:lnTo>
                  <a:pt x="4891" y="3213"/>
                </a:lnTo>
                <a:lnTo>
                  <a:pt x="4891" y="3578"/>
                </a:lnTo>
                <a:lnTo>
                  <a:pt x="4843" y="4332"/>
                </a:lnTo>
                <a:lnTo>
                  <a:pt x="4843" y="4965"/>
                </a:lnTo>
                <a:lnTo>
                  <a:pt x="4843" y="5622"/>
                </a:lnTo>
                <a:lnTo>
                  <a:pt x="4843" y="5914"/>
                </a:lnTo>
                <a:lnTo>
                  <a:pt x="4818" y="6206"/>
                </a:lnTo>
                <a:lnTo>
                  <a:pt x="4794" y="6473"/>
                </a:lnTo>
                <a:lnTo>
                  <a:pt x="4818" y="6619"/>
                </a:lnTo>
                <a:lnTo>
                  <a:pt x="4843" y="6765"/>
                </a:lnTo>
                <a:lnTo>
                  <a:pt x="4697" y="6911"/>
                </a:lnTo>
                <a:lnTo>
                  <a:pt x="4551" y="7082"/>
                </a:lnTo>
                <a:lnTo>
                  <a:pt x="4332" y="7447"/>
                </a:lnTo>
                <a:lnTo>
                  <a:pt x="3723" y="8250"/>
                </a:lnTo>
                <a:lnTo>
                  <a:pt x="3115" y="9077"/>
                </a:lnTo>
                <a:lnTo>
                  <a:pt x="2434" y="10074"/>
                </a:lnTo>
                <a:lnTo>
                  <a:pt x="1728" y="11072"/>
                </a:lnTo>
                <a:lnTo>
                  <a:pt x="1047" y="12045"/>
                </a:lnTo>
                <a:lnTo>
                  <a:pt x="706" y="12483"/>
                </a:lnTo>
                <a:lnTo>
                  <a:pt x="560" y="12702"/>
                </a:lnTo>
                <a:lnTo>
                  <a:pt x="487" y="12824"/>
                </a:lnTo>
                <a:lnTo>
                  <a:pt x="463" y="12946"/>
                </a:lnTo>
                <a:lnTo>
                  <a:pt x="366" y="13043"/>
                </a:lnTo>
                <a:lnTo>
                  <a:pt x="293" y="13116"/>
                </a:lnTo>
                <a:lnTo>
                  <a:pt x="147" y="13335"/>
                </a:lnTo>
                <a:lnTo>
                  <a:pt x="74" y="13578"/>
                </a:lnTo>
                <a:lnTo>
                  <a:pt x="1" y="13773"/>
                </a:lnTo>
                <a:lnTo>
                  <a:pt x="1" y="13968"/>
                </a:lnTo>
                <a:lnTo>
                  <a:pt x="25" y="14138"/>
                </a:lnTo>
                <a:lnTo>
                  <a:pt x="49" y="14333"/>
                </a:lnTo>
                <a:lnTo>
                  <a:pt x="122" y="14503"/>
                </a:lnTo>
                <a:lnTo>
                  <a:pt x="268" y="14868"/>
                </a:lnTo>
                <a:lnTo>
                  <a:pt x="414" y="15184"/>
                </a:lnTo>
                <a:lnTo>
                  <a:pt x="512" y="15355"/>
                </a:lnTo>
                <a:lnTo>
                  <a:pt x="633" y="15501"/>
                </a:lnTo>
                <a:lnTo>
                  <a:pt x="755" y="15647"/>
                </a:lnTo>
                <a:lnTo>
                  <a:pt x="876" y="15744"/>
                </a:lnTo>
                <a:lnTo>
                  <a:pt x="998" y="15841"/>
                </a:lnTo>
                <a:lnTo>
                  <a:pt x="1144" y="15939"/>
                </a:lnTo>
                <a:lnTo>
                  <a:pt x="1290" y="15987"/>
                </a:lnTo>
                <a:lnTo>
                  <a:pt x="1460" y="16060"/>
                </a:lnTo>
                <a:lnTo>
                  <a:pt x="1777" y="16133"/>
                </a:lnTo>
                <a:lnTo>
                  <a:pt x="2117" y="16182"/>
                </a:lnTo>
                <a:lnTo>
                  <a:pt x="2482" y="16182"/>
                </a:lnTo>
                <a:lnTo>
                  <a:pt x="2847" y="16158"/>
                </a:lnTo>
                <a:lnTo>
                  <a:pt x="5208" y="16060"/>
                </a:lnTo>
                <a:lnTo>
                  <a:pt x="6400" y="16012"/>
                </a:lnTo>
                <a:lnTo>
                  <a:pt x="7568" y="15987"/>
                </a:lnTo>
                <a:lnTo>
                  <a:pt x="8711" y="15987"/>
                </a:lnTo>
                <a:lnTo>
                  <a:pt x="9879" y="16036"/>
                </a:lnTo>
                <a:lnTo>
                  <a:pt x="10828" y="16036"/>
                </a:lnTo>
                <a:lnTo>
                  <a:pt x="11339" y="16060"/>
                </a:lnTo>
                <a:lnTo>
                  <a:pt x="11826" y="16109"/>
                </a:lnTo>
                <a:lnTo>
                  <a:pt x="11850" y="16158"/>
                </a:lnTo>
                <a:lnTo>
                  <a:pt x="11899" y="16182"/>
                </a:lnTo>
                <a:lnTo>
                  <a:pt x="11972" y="16206"/>
                </a:lnTo>
                <a:lnTo>
                  <a:pt x="12045" y="16206"/>
                </a:lnTo>
                <a:lnTo>
                  <a:pt x="12459" y="16182"/>
                </a:lnTo>
                <a:lnTo>
                  <a:pt x="13067" y="16182"/>
                </a:lnTo>
                <a:lnTo>
                  <a:pt x="13262" y="16158"/>
                </a:lnTo>
                <a:lnTo>
                  <a:pt x="13456" y="16109"/>
                </a:lnTo>
                <a:lnTo>
                  <a:pt x="13651" y="16060"/>
                </a:lnTo>
                <a:lnTo>
                  <a:pt x="13773" y="15987"/>
                </a:lnTo>
                <a:lnTo>
                  <a:pt x="13870" y="15914"/>
                </a:lnTo>
                <a:lnTo>
                  <a:pt x="14065" y="15744"/>
                </a:lnTo>
                <a:lnTo>
                  <a:pt x="14211" y="15549"/>
                </a:lnTo>
                <a:lnTo>
                  <a:pt x="14357" y="15330"/>
                </a:lnTo>
                <a:lnTo>
                  <a:pt x="14527" y="14990"/>
                </a:lnTo>
                <a:lnTo>
                  <a:pt x="14697" y="14673"/>
                </a:lnTo>
                <a:lnTo>
                  <a:pt x="14770" y="14503"/>
                </a:lnTo>
                <a:lnTo>
                  <a:pt x="14795" y="14308"/>
                </a:lnTo>
                <a:lnTo>
                  <a:pt x="14843" y="14138"/>
                </a:lnTo>
                <a:lnTo>
                  <a:pt x="14843" y="13943"/>
                </a:lnTo>
                <a:lnTo>
                  <a:pt x="14819" y="13749"/>
                </a:lnTo>
                <a:lnTo>
                  <a:pt x="14770" y="13578"/>
                </a:lnTo>
                <a:lnTo>
                  <a:pt x="14697" y="13408"/>
                </a:lnTo>
                <a:lnTo>
                  <a:pt x="14624" y="13262"/>
                </a:lnTo>
                <a:lnTo>
                  <a:pt x="14405" y="12970"/>
                </a:lnTo>
                <a:lnTo>
                  <a:pt x="14162" y="12702"/>
                </a:lnTo>
                <a:lnTo>
                  <a:pt x="13773" y="12240"/>
                </a:lnTo>
                <a:lnTo>
                  <a:pt x="13408" y="11753"/>
                </a:lnTo>
                <a:lnTo>
                  <a:pt x="13408" y="11705"/>
                </a:lnTo>
                <a:lnTo>
                  <a:pt x="13359" y="11680"/>
                </a:lnTo>
                <a:lnTo>
                  <a:pt x="13018" y="11145"/>
                </a:lnTo>
                <a:lnTo>
                  <a:pt x="12702" y="10610"/>
                </a:lnTo>
                <a:lnTo>
                  <a:pt x="12410" y="10074"/>
                </a:lnTo>
                <a:lnTo>
                  <a:pt x="12094" y="9563"/>
                </a:lnTo>
                <a:lnTo>
                  <a:pt x="11534" y="8736"/>
                </a:lnTo>
                <a:lnTo>
                  <a:pt x="10974" y="7909"/>
                </a:lnTo>
                <a:lnTo>
                  <a:pt x="10755" y="7593"/>
                </a:lnTo>
                <a:lnTo>
                  <a:pt x="10536" y="7276"/>
                </a:lnTo>
                <a:lnTo>
                  <a:pt x="10415" y="7130"/>
                </a:lnTo>
                <a:lnTo>
                  <a:pt x="10293" y="6984"/>
                </a:lnTo>
                <a:lnTo>
                  <a:pt x="10147" y="6863"/>
                </a:lnTo>
                <a:lnTo>
                  <a:pt x="10001" y="6765"/>
                </a:lnTo>
                <a:lnTo>
                  <a:pt x="10074" y="6595"/>
                </a:lnTo>
                <a:lnTo>
                  <a:pt x="10123" y="6400"/>
                </a:lnTo>
                <a:lnTo>
                  <a:pt x="10147" y="6206"/>
                </a:lnTo>
                <a:lnTo>
                  <a:pt x="10171" y="5987"/>
                </a:lnTo>
                <a:lnTo>
                  <a:pt x="10171" y="5573"/>
                </a:lnTo>
                <a:lnTo>
                  <a:pt x="10147" y="5184"/>
                </a:lnTo>
                <a:lnTo>
                  <a:pt x="10147" y="4016"/>
                </a:lnTo>
                <a:lnTo>
                  <a:pt x="10147" y="3724"/>
                </a:lnTo>
                <a:lnTo>
                  <a:pt x="10123" y="3432"/>
                </a:lnTo>
                <a:lnTo>
                  <a:pt x="10074" y="3140"/>
                </a:lnTo>
                <a:lnTo>
                  <a:pt x="10025" y="2848"/>
                </a:lnTo>
                <a:lnTo>
                  <a:pt x="10317" y="2580"/>
                </a:lnTo>
                <a:lnTo>
                  <a:pt x="10609" y="2288"/>
                </a:lnTo>
                <a:lnTo>
                  <a:pt x="10755" y="2142"/>
                </a:lnTo>
                <a:lnTo>
                  <a:pt x="10877" y="1996"/>
                </a:lnTo>
                <a:lnTo>
                  <a:pt x="10974" y="1826"/>
                </a:lnTo>
                <a:lnTo>
                  <a:pt x="11072" y="1631"/>
                </a:lnTo>
                <a:lnTo>
                  <a:pt x="11096" y="1436"/>
                </a:lnTo>
                <a:lnTo>
                  <a:pt x="11096" y="1266"/>
                </a:lnTo>
                <a:lnTo>
                  <a:pt x="11047" y="1096"/>
                </a:lnTo>
                <a:lnTo>
                  <a:pt x="10974" y="950"/>
                </a:lnTo>
                <a:lnTo>
                  <a:pt x="10877" y="804"/>
                </a:lnTo>
                <a:lnTo>
                  <a:pt x="10755" y="682"/>
                </a:lnTo>
                <a:lnTo>
                  <a:pt x="10609" y="561"/>
                </a:lnTo>
                <a:lnTo>
                  <a:pt x="10463" y="463"/>
                </a:lnTo>
                <a:lnTo>
                  <a:pt x="10269" y="366"/>
                </a:lnTo>
                <a:lnTo>
                  <a:pt x="10074" y="293"/>
                </a:lnTo>
                <a:lnTo>
                  <a:pt x="9855" y="244"/>
                </a:lnTo>
                <a:lnTo>
                  <a:pt x="9636" y="196"/>
                </a:lnTo>
                <a:lnTo>
                  <a:pt x="9198" y="171"/>
                </a:lnTo>
                <a:lnTo>
                  <a:pt x="8784" y="147"/>
                </a:lnTo>
                <a:lnTo>
                  <a:pt x="7665" y="123"/>
                </a:lnTo>
                <a:lnTo>
                  <a:pt x="7106" y="98"/>
                </a:lnTo>
                <a:lnTo>
                  <a:pt x="6546" y="50"/>
                </a:lnTo>
                <a:lnTo>
                  <a:pt x="6230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" name="Shape 316"/>
          <p:cNvSpPr/>
          <p:nvPr/>
        </p:nvSpPr>
        <p:spPr>
          <a:xfrm>
            <a:off x="5780546" y="4076292"/>
            <a:ext cx="1163126" cy="1464547"/>
          </a:xfrm>
          <a:custGeom>
            <a:avLst/>
            <a:gdLst/>
            <a:ahLst/>
            <a:cxnLst/>
            <a:rect l="0" t="0" r="0" b="0"/>
            <a:pathLst>
              <a:path w="8542" h="21073" extrusionOk="0">
                <a:moveTo>
                  <a:pt x="4478" y="487"/>
                </a:moveTo>
                <a:lnTo>
                  <a:pt x="4673" y="536"/>
                </a:lnTo>
                <a:lnTo>
                  <a:pt x="4600" y="584"/>
                </a:lnTo>
                <a:lnTo>
                  <a:pt x="4527" y="657"/>
                </a:lnTo>
                <a:lnTo>
                  <a:pt x="4527" y="730"/>
                </a:lnTo>
                <a:lnTo>
                  <a:pt x="4527" y="755"/>
                </a:lnTo>
                <a:lnTo>
                  <a:pt x="4697" y="755"/>
                </a:lnTo>
                <a:lnTo>
                  <a:pt x="4819" y="730"/>
                </a:lnTo>
                <a:lnTo>
                  <a:pt x="4892" y="682"/>
                </a:lnTo>
                <a:lnTo>
                  <a:pt x="4965" y="633"/>
                </a:lnTo>
                <a:lnTo>
                  <a:pt x="5038" y="682"/>
                </a:lnTo>
                <a:lnTo>
                  <a:pt x="4965" y="730"/>
                </a:lnTo>
                <a:lnTo>
                  <a:pt x="4916" y="779"/>
                </a:lnTo>
                <a:lnTo>
                  <a:pt x="4819" y="925"/>
                </a:lnTo>
                <a:lnTo>
                  <a:pt x="4819" y="949"/>
                </a:lnTo>
                <a:lnTo>
                  <a:pt x="4843" y="974"/>
                </a:lnTo>
                <a:lnTo>
                  <a:pt x="4867" y="998"/>
                </a:lnTo>
                <a:lnTo>
                  <a:pt x="4892" y="974"/>
                </a:lnTo>
                <a:lnTo>
                  <a:pt x="5038" y="876"/>
                </a:lnTo>
                <a:lnTo>
                  <a:pt x="5111" y="828"/>
                </a:lnTo>
                <a:lnTo>
                  <a:pt x="5208" y="803"/>
                </a:lnTo>
                <a:lnTo>
                  <a:pt x="5330" y="901"/>
                </a:lnTo>
                <a:lnTo>
                  <a:pt x="5451" y="1022"/>
                </a:lnTo>
                <a:lnTo>
                  <a:pt x="5281" y="1120"/>
                </a:lnTo>
                <a:lnTo>
                  <a:pt x="5208" y="1193"/>
                </a:lnTo>
                <a:lnTo>
                  <a:pt x="5111" y="1266"/>
                </a:lnTo>
                <a:lnTo>
                  <a:pt x="4965" y="1436"/>
                </a:lnTo>
                <a:lnTo>
                  <a:pt x="4965" y="1460"/>
                </a:lnTo>
                <a:lnTo>
                  <a:pt x="4965" y="1485"/>
                </a:lnTo>
                <a:lnTo>
                  <a:pt x="5013" y="1485"/>
                </a:lnTo>
                <a:lnTo>
                  <a:pt x="5111" y="1436"/>
                </a:lnTo>
                <a:lnTo>
                  <a:pt x="5208" y="1387"/>
                </a:lnTo>
                <a:lnTo>
                  <a:pt x="5403" y="1314"/>
                </a:lnTo>
                <a:lnTo>
                  <a:pt x="5573" y="1217"/>
                </a:lnTo>
                <a:lnTo>
                  <a:pt x="5695" y="1412"/>
                </a:lnTo>
                <a:lnTo>
                  <a:pt x="5768" y="1631"/>
                </a:lnTo>
                <a:lnTo>
                  <a:pt x="5719" y="1631"/>
                </a:lnTo>
                <a:lnTo>
                  <a:pt x="5597" y="1679"/>
                </a:lnTo>
                <a:lnTo>
                  <a:pt x="5451" y="1728"/>
                </a:lnTo>
                <a:lnTo>
                  <a:pt x="5184" y="1874"/>
                </a:lnTo>
                <a:lnTo>
                  <a:pt x="4989" y="1996"/>
                </a:lnTo>
                <a:lnTo>
                  <a:pt x="4892" y="2069"/>
                </a:lnTo>
                <a:lnTo>
                  <a:pt x="4819" y="2166"/>
                </a:lnTo>
                <a:lnTo>
                  <a:pt x="4819" y="2190"/>
                </a:lnTo>
                <a:lnTo>
                  <a:pt x="4843" y="2215"/>
                </a:lnTo>
                <a:lnTo>
                  <a:pt x="4940" y="2239"/>
                </a:lnTo>
                <a:lnTo>
                  <a:pt x="5038" y="2239"/>
                </a:lnTo>
                <a:lnTo>
                  <a:pt x="5232" y="2166"/>
                </a:lnTo>
                <a:lnTo>
                  <a:pt x="5524" y="2069"/>
                </a:lnTo>
                <a:lnTo>
                  <a:pt x="5816" y="1947"/>
                </a:lnTo>
                <a:lnTo>
                  <a:pt x="5841" y="1947"/>
                </a:lnTo>
                <a:lnTo>
                  <a:pt x="5841" y="1971"/>
                </a:lnTo>
                <a:lnTo>
                  <a:pt x="5841" y="2142"/>
                </a:lnTo>
                <a:lnTo>
                  <a:pt x="5816" y="2312"/>
                </a:lnTo>
                <a:lnTo>
                  <a:pt x="5743" y="2312"/>
                </a:lnTo>
                <a:lnTo>
                  <a:pt x="5622" y="2361"/>
                </a:lnTo>
                <a:lnTo>
                  <a:pt x="5476" y="2385"/>
                </a:lnTo>
                <a:lnTo>
                  <a:pt x="5208" y="2434"/>
                </a:lnTo>
                <a:lnTo>
                  <a:pt x="4916" y="2507"/>
                </a:lnTo>
                <a:lnTo>
                  <a:pt x="4794" y="2555"/>
                </a:lnTo>
                <a:lnTo>
                  <a:pt x="4648" y="2604"/>
                </a:lnTo>
                <a:lnTo>
                  <a:pt x="4648" y="2653"/>
                </a:lnTo>
                <a:lnTo>
                  <a:pt x="4673" y="2653"/>
                </a:lnTo>
                <a:lnTo>
                  <a:pt x="5208" y="2701"/>
                </a:lnTo>
                <a:lnTo>
                  <a:pt x="5476" y="2701"/>
                </a:lnTo>
                <a:lnTo>
                  <a:pt x="5719" y="2653"/>
                </a:lnTo>
                <a:lnTo>
                  <a:pt x="5646" y="2847"/>
                </a:lnTo>
                <a:lnTo>
                  <a:pt x="5524" y="3042"/>
                </a:lnTo>
                <a:lnTo>
                  <a:pt x="4697" y="3042"/>
                </a:lnTo>
                <a:lnTo>
                  <a:pt x="4624" y="3018"/>
                </a:lnTo>
                <a:lnTo>
                  <a:pt x="4575" y="2993"/>
                </a:lnTo>
                <a:lnTo>
                  <a:pt x="4551" y="2993"/>
                </a:lnTo>
                <a:lnTo>
                  <a:pt x="4551" y="3018"/>
                </a:lnTo>
                <a:lnTo>
                  <a:pt x="4600" y="3091"/>
                </a:lnTo>
                <a:lnTo>
                  <a:pt x="4673" y="3164"/>
                </a:lnTo>
                <a:lnTo>
                  <a:pt x="4746" y="3212"/>
                </a:lnTo>
                <a:lnTo>
                  <a:pt x="4843" y="3261"/>
                </a:lnTo>
                <a:lnTo>
                  <a:pt x="5086" y="3310"/>
                </a:lnTo>
                <a:lnTo>
                  <a:pt x="5330" y="3310"/>
                </a:lnTo>
                <a:lnTo>
                  <a:pt x="5159" y="3456"/>
                </a:lnTo>
                <a:lnTo>
                  <a:pt x="4989" y="3577"/>
                </a:lnTo>
                <a:lnTo>
                  <a:pt x="4892" y="3529"/>
                </a:lnTo>
                <a:lnTo>
                  <a:pt x="4746" y="3504"/>
                </a:lnTo>
                <a:lnTo>
                  <a:pt x="4259" y="3504"/>
                </a:lnTo>
                <a:lnTo>
                  <a:pt x="4235" y="3529"/>
                </a:lnTo>
                <a:lnTo>
                  <a:pt x="4210" y="3577"/>
                </a:lnTo>
                <a:lnTo>
                  <a:pt x="4210" y="3626"/>
                </a:lnTo>
                <a:lnTo>
                  <a:pt x="4235" y="3699"/>
                </a:lnTo>
                <a:lnTo>
                  <a:pt x="4283" y="3748"/>
                </a:lnTo>
                <a:lnTo>
                  <a:pt x="4429" y="3796"/>
                </a:lnTo>
                <a:lnTo>
                  <a:pt x="4283" y="3821"/>
                </a:lnTo>
                <a:lnTo>
                  <a:pt x="3967" y="3821"/>
                </a:lnTo>
                <a:lnTo>
                  <a:pt x="3821" y="3772"/>
                </a:lnTo>
                <a:lnTo>
                  <a:pt x="3675" y="3723"/>
                </a:lnTo>
                <a:lnTo>
                  <a:pt x="3529" y="3650"/>
                </a:lnTo>
                <a:lnTo>
                  <a:pt x="3407" y="3577"/>
                </a:lnTo>
                <a:lnTo>
                  <a:pt x="3310" y="3456"/>
                </a:lnTo>
                <a:lnTo>
                  <a:pt x="3213" y="3358"/>
                </a:lnTo>
                <a:lnTo>
                  <a:pt x="3115" y="3237"/>
                </a:lnTo>
                <a:lnTo>
                  <a:pt x="2969" y="2945"/>
                </a:lnTo>
                <a:lnTo>
                  <a:pt x="2848" y="2653"/>
                </a:lnTo>
                <a:lnTo>
                  <a:pt x="2775" y="2361"/>
                </a:lnTo>
                <a:lnTo>
                  <a:pt x="2750" y="2069"/>
                </a:lnTo>
                <a:lnTo>
                  <a:pt x="2750" y="1898"/>
                </a:lnTo>
                <a:lnTo>
                  <a:pt x="2775" y="1728"/>
                </a:lnTo>
                <a:lnTo>
                  <a:pt x="2823" y="1558"/>
                </a:lnTo>
                <a:lnTo>
                  <a:pt x="2896" y="1412"/>
                </a:lnTo>
                <a:lnTo>
                  <a:pt x="3067" y="1120"/>
                </a:lnTo>
                <a:lnTo>
                  <a:pt x="3261" y="852"/>
                </a:lnTo>
                <a:lnTo>
                  <a:pt x="3359" y="755"/>
                </a:lnTo>
                <a:lnTo>
                  <a:pt x="3480" y="682"/>
                </a:lnTo>
                <a:lnTo>
                  <a:pt x="3699" y="560"/>
                </a:lnTo>
                <a:lnTo>
                  <a:pt x="3772" y="584"/>
                </a:lnTo>
                <a:lnTo>
                  <a:pt x="3845" y="560"/>
                </a:lnTo>
                <a:lnTo>
                  <a:pt x="4064" y="511"/>
                </a:lnTo>
                <a:lnTo>
                  <a:pt x="4259" y="487"/>
                </a:lnTo>
                <a:close/>
                <a:moveTo>
                  <a:pt x="4600" y="4818"/>
                </a:moveTo>
                <a:lnTo>
                  <a:pt x="4940" y="4842"/>
                </a:lnTo>
                <a:lnTo>
                  <a:pt x="4746" y="4915"/>
                </a:lnTo>
                <a:lnTo>
                  <a:pt x="4600" y="5037"/>
                </a:lnTo>
                <a:lnTo>
                  <a:pt x="4600" y="5061"/>
                </a:lnTo>
                <a:lnTo>
                  <a:pt x="4600" y="5086"/>
                </a:lnTo>
                <a:lnTo>
                  <a:pt x="4624" y="5110"/>
                </a:lnTo>
                <a:lnTo>
                  <a:pt x="4648" y="5134"/>
                </a:lnTo>
                <a:lnTo>
                  <a:pt x="4770" y="5110"/>
                </a:lnTo>
                <a:lnTo>
                  <a:pt x="4867" y="5086"/>
                </a:lnTo>
                <a:lnTo>
                  <a:pt x="5086" y="5013"/>
                </a:lnTo>
                <a:lnTo>
                  <a:pt x="5305" y="4964"/>
                </a:lnTo>
                <a:lnTo>
                  <a:pt x="5403" y="4940"/>
                </a:lnTo>
                <a:lnTo>
                  <a:pt x="5500" y="4915"/>
                </a:lnTo>
                <a:lnTo>
                  <a:pt x="5573" y="4940"/>
                </a:lnTo>
                <a:lnTo>
                  <a:pt x="5719" y="4964"/>
                </a:lnTo>
                <a:lnTo>
                  <a:pt x="5695" y="4988"/>
                </a:lnTo>
                <a:lnTo>
                  <a:pt x="5427" y="5086"/>
                </a:lnTo>
                <a:lnTo>
                  <a:pt x="5281" y="5159"/>
                </a:lnTo>
                <a:lnTo>
                  <a:pt x="5232" y="5207"/>
                </a:lnTo>
                <a:lnTo>
                  <a:pt x="5184" y="5256"/>
                </a:lnTo>
                <a:lnTo>
                  <a:pt x="5208" y="5280"/>
                </a:lnTo>
                <a:lnTo>
                  <a:pt x="5281" y="5329"/>
                </a:lnTo>
                <a:lnTo>
                  <a:pt x="5403" y="5353"/>
                </a:lnTo>
                <a:lnTo>
                  <a:pt x="5524" y="5353"/>
                </a:lnTo>
                <a:lnTo>
                  <a:pt x="5622" y="5329"/>
                </a:lnTo>
                <a:lnTo>
                  <a:pt x="5938" y="5256"/>
                </a:lnTo>
                <a:lnTo>
                  <a:pt x="6254" y="5183"/>
                </a:lnTo>
                <a:lnTo>
                  <a:pt x="6425" y="5305"/>
                </a:lnTo>
                <a:lnTo>
                  <a:pt x="6254" y="5329"/>
                </a:lnTo>
                <a:lnTo>
                  <a:pt x="6035" y="5378"/>
                </a:lnTo>
                <a:lnTo>
                  <a:pt x="5841" y="5451"/>
                </a:lnTo>
                <a:lnTo>
                  <a:pt x="5743" y="5475"/>
                </a:lnTo>
                <a:lnTo>
                  <a:pt x="5670" y="5548"/>
                </a:lnTo>
                <a:lnTo>
                  <a:pt x="5573" y="5597"/>
                </a:lnTo>
                <a:lnTo>
                  <a:pt x="5500" y="5645"/>
                </a:lnTo>
                <a:lnTo>
                  <a:pt x="5476" y="5670"/>
                </a:lnTo>
                <a:lnTo>
                  <a:pt x="5500" y="5694"/>
                </a:lnTo>
                <a:lnTo>
                  <a:pt x="5573" y="5694"/>
                </a:lnTo>
                <a:lnTo>
                  <a:pt x="5622" y="5718"/>
                </a:lnTo>
                <a:lnTo>
                  <a:pt x="5670" y="5718"/>
                </a:lnTo>
                <a:lnTo>
                  <a:pt x="5743" y="5743"/>
                </a:lnTo>
                <a:lnTo>
                  <a:pt x="5889" y="5718"/>
                </a:lnTo>
                <a:lnTo>
                  <a:pt x="6035" y="5694"/>
                </a:lnTo>
                <a:lnTo>
                  <a:pt x="6230" y="5645"/>
                </a:lnTo>
                <a:lnTo>
                  <a:pt x="6400" y="5621"/>
                </a:lnTo>
                <a:lnTo>
                  <a:pt x="6571" y="5621"/>
                </a:lnTo>
                <a:lnTo>
                  <a:pt x="6668" y="5645"/>
                </a:lnTo>
                <a:lnTo>
                  <a:pt x="6741" y="5670"/>
                </a:lnTo>
                <a:lnTo>
                  <a:pt x="6668" y="5694"/>
                </a:lnTo>
                <a:lnTo>
                  <a:pt x="6498" y="5718"/>
                </a:lnTo>
                <a:lnTo>
                  <a:pt x="6352" y="5767"/>
                </a:lnTo>
                <a:lnTo>
                  <a:pt x="6206" y="5840"/>
                </a:lnTo>
                <a:lnTo>
                  <a:pt x="6133" y="5913"/>
                </a:lnTo>
                <a:lnTo>
                  <a:pt x="6108" y="5962"/>
                </a:lnTo>
                <a:lnTo>
                  <a:pt x="6084" y="6010"/>
                </a:lnTo>
                <a:lnTo>
                  <a:pt x="6108" y="6059"/>
                </a:lnTo>
                <a:lnTo>
                  <a:pt x="6133" y="6083"/>
                </a:lnTo>
                <a:lnTo>
                  <a:pt x="6181" y="6108"/>
                </a:lnTo>
                <a:lnTo>
                  <a:pt x="6279" y="6108"/>
                </a:lnTo>
                <a:lnTo>
                  <a:pt x="6400" y="6083"/>
                </a:lnTo>
                <a:lnTo>
                  <a:pt x="6619" y="6010"/>
                </a:lnTo>
                <a:lnTo>
                  <a:pt x="7130" y="6010"/>
                </a:lnTo>
                <a:lnTo>
                  <a:pt x="7203" y="6108"/>
                </a:lnTo>
                <a:lnTo>
                  <a:pt x="7276" y="6229"/>
                </a:lnTo>
                <a:lnTo>
                  <a:pt x="7106" y="6278"/>
                </a:lnTo>
                <a:lnTo>
                  <a:pt x="6936" y="6351"/>
                </a:lnTo>
                <a:lnTo>
                  <a:pt x="6790" y="6473"/>
                </a:lnTo>
                <a:lnTo>
                  <a:pt x="6668" y="6594"/>
                </a:lnTo>
                <a:lnTo>
                  <a:pt x="6668" y="6619"/>
                </a:lnTo>
                <a:lnTo>
                  <a:pt x="6887" y="6619"/>
                </a:lnTo>
                <a:lnTo>
                  <a:pt x="7082" y="6594"/>
                </a:lnTo>
                <a:lnTo>
                  <a:pt x="7471" y="6570"/>
                </a:lnTo>
                <a:lnTo>
                  <a:pt x="7544" y="6765"/>
                </a:lnTo>
                <a:lnTo>
                  <a:pt x="7130" y="6862"/>
                </a:lnTo>
                <a:lnTo>
                  <a:pt x="6984" y="6935"/>
                </a:lnTo>
                <a:lnTo>
                  <a:pt x="6936" y="6959"/>
                </a:lnTo>
                <a:lnTo>
                  <a:pt x="6911" y="6984"/>
                </a:lnTo>
                <a:lnTo>
                  <a:pt x="6960" y="7057"/>
                </a:lnTo>
                <a:lnTo>
                  <a:pt x="7033" y="7081"/>
                </a:lnTo>
                <a:lnTo>
                  <a:pt x="7106" y="7105"/>
                </a:lnTo>
                <a:lnTo>
                  <a:pt x="7203" y="7105"/>
                </a:lnTo>
                <a:lnTo>
                  <a:pt x="7422" y="7081"/>
                </a:lnTo>
                <a:lnTo>
                  <a:pt x="7641" y="7032"/>
                </a:lnTo>
                <a:lnTo>
                  <a:pt x="7714" y="7227"/>
                </a:lnTo>
                <a:lnTo>
                  <a:pt x="7544" y="7276"/>
                </a:lnTo>
                <a:lnTo>
                  <a:pt x="7349" y="7349"/>
                </a:lnTo>
                <a:lnTo>
                  <a:pt x="7203" y="7422"/>
                </a:lnTo>
                <a:lnTo>
                  <a:pt x="7155" y="7470"/>
                </a:lnTo>
                <a:lnTo>
                  <a:pt x="7106" y="7543"/>
                </a:lnTo>
                <a:lnTo>
                  <a:pt x="7106" y="7568"/>
                </a:lnTo>
                <a:lnTo>
                  <a:pt x="7106" y="7592"/>
                </a:lnTo>
                <a:lnTo>
                  <a:pt x="7130" y="7616"/>
                </a:lnTo>
                <a:lnTo>
                  <a:pt x="7155" y="7616"/>
                </a:lnTo>
                <a:lnTo>
                  <a:pt x="7228" y="7568"/>
                </a:lnTo>
                <a:lnTo>
                  <a:pt x="7325" y="7543"/>
                </a:lnTo>
                <a:lnTo>
                  <a:pt x="7495" y="7519"/>
                </a:lnTo>
                <a:lnTo>
                  <a:pt x="7763" y="7470"/>
                </a:lnTo>
                <a:lnTo>
                  <a:pt x="7836" y="7762"/>
                </a:lnTo>
                <a:lnTo>
                  <a:pt x="7812" y="7787"/>
                </a:lnTo>
                <a:lnTo>
                  <a:pt x="7568" y="7811"/>
                </a:lnTo>
                <a:lnTo>
                  <a:pt x="7349" y="7884"/>
                </a:lnTo>
                <a:lnTo>
                  <a:pt x="7301" y="7933"/>
                </a:lnTo>
                <a:lnTo>
                  <a:pt x="7301" y="7981"/>
                </a:lnTo>
                <a:lnTo>
                  <a:pt x="7301" y="8030"/>
                </a:lnTo>
                <a:lnTo>
                  <a:pt x="7349" y="8054"/>
                </a:lnTo>
                <a:lnTo>
                  <a:pt x="7447" y="8079"/>
                </a:lnTo>
                <a:lnTo>
                  <a:pt x="7568" y="8079"/>
                </a:lnTo>
                <a:lnTo>
                  <a:pt x="7763" y="8054"/>
                </a:lnTo>
                <a:lnTo>
                  <a:pt x="7885" y="8030"/>
                </a:lnTo>
                <a:lnTo>
                  <a:pt x="7933" y="8273"/>
                </a:lnTo>
                <a:lnTo>
                  <a:pt x="7690" y="8346"/>
                </a:lnTo>
                <a:lnTo>
                  <a:pt x="7593" y="8395"/>
                </a:lnTo>
                <a:lnTo>
                  <a:pt x="7495" y="8468"/>
                </a:lnTo>
                <a:lnTo>
                  <a:pt x="7495" y="8492"/>
                </a:lnTo>
                <a:lnTo>
                  <a:pt x="7739" y="8541"/>
                </a:lnTo>
                <a:lnTo>
                  <a:pt x="7958" y="8541"/>
                </a:lnTo>
                <a:lnTo>
                  <a:pt x="7982" y="8809"/>
                </a:lnTo>
                <a:lnTo>
                  <a:pt x="7860" y="8833"/>
                </a:lnTo>
                <a:lnTo>
                  <a:pt x="7739" y="8857"/>
                </a:lnTo>
                <a:lnTo>
                  <a:pt x="7641" y="8930"/>
                </a:lnTo>
                <a:lnTo>
                  <a:pt x="7568" y="9003"/>
                </a:lnTo>
                <a:lnTo>
                  <a:pt x="7544" y="9052"/>
                </a:lnTo>
                <a:lnTo>
                  <a:pt x="7568" y="9101"/>
                </a:lnTo>
                <a:lnTo>
                  <a:pt x="7690" y="9125"/>
                </a:lnTo>
                <a:lnTo>
                  <a:pt x="7787" y="9125"/>
                </a:lnTo>
                <a:lnTo>
                  <a:pt x="8006" y="9101"/>
                </a:lnTo>
                <a:lnTo>
                  <a:pt x="8006" y="9320"/>
                </a:lnTo>
                <a:lnTo>
                  <a:pt x="7933" y="9344"/>
                </a:lnTo>
                <a:lnTo>
                  <a:pt x="7860" y="9368"/>
                </a:lnTo>
                <a:lnTo>
                  <a:pt x="7787" y="9417"/>
                </a:lnTo>
                <a:lnTo>
                  <a:pt x="7666" y="9490"/>
                </a:lnTo>
                <a:lnTo>
                  <a:pt x="7641" y="9539"/>
                </a:lnTo>
                <a:lnTo>
                  <a:pt x="7666" y="9563"/>
                </a:lnTo>
                <a:lnTo>
                  <a:pt x="7787" y="9587"/>
                </a:lnTo>
                <a:lnTo>
                  <a:pt x="7933" y="9612"/>
                </a:lnTo>
                <a:lnTo>
                  <a:pt x="8031" y="9612"/>
                </a:lnTo>
                <a:lnTo>
                  <a:pt x="8031" y="9855"/>
                </a:lnTo>
                <a:lnTo>
                  <a:pt x="7909" y="9879"/>
                </a:lnTo>
                <a:lnTo>
                  <a:pt x="7787" y="9928"/>
                </a:lnTo>
                <a:lnTo>
                  <a:pt x="7690" y="10001"/>
                </a:lnTo>
                <a:lnTo>
                  <a:pt x="7666" y="10025"/>
                </a:lnTo>
                <a:lnTo>
                  <a:pt x="7666" y="10050"/>
                </a:lnTo>
                <a:lnTo>
                  <a:pt x="7714" y="10098"/>
                </a:lnTo>
                <a:lnTo>
                  <a:pt x="8031" y="10098"/>
                </a:lnTo>
                <a:lnTo>
                  <a:pt x="8006" y="10415"/>
                </a:lnTo>
                <a:lnTo>
                  <a:pt x="7885" y="10439"/>
                </a:lnTo>
                <a:lnTo>
                  <a:pt x="7739" y="10488"/>
                </a:lnTo>
                <a:lnTo>
                  <a:pt x="7714" y="10512"/>
                </a:lnTo>
                <a:lnTo>
                  <a:pt x="7714" y="10536"/>
                </a:lnTo>
                <a:lnTo>
                  <a:pt x="7739" y="10585"/>
                </a:lnTo>
                <a:lnTo>
                  <a:pt x="7763" y="10609"/>
                </a:lnTo>
                <a:lnTo>
                  <a:pt x="7885" y="10634"/>
                </a:lnTo>
                <a:lnTo>
                  <a:pt x="7982" y="10634"/>
                </a:lnTo>
                <a:lnTo>
                  <a:pt x="7958" y="10901"/>
                </a:lnTo>
                <a:lnTo>
                  <a:pt x="7909" y="10926"/>
                </a:lnTo>
                <a:lnTo>
                  <a:pt x="7860" y="10926"/>
                </a:lnTo>
                <a:lnTo>
                  <a:pt x="7812" y="10950"/>
                </a:lnTo>
                <a:lnTo>
                  <a:pt x="7787" y="10950"/>
                </a:lnTo>
                <a:lnTo>
                  <a:pt x="7787" y="10999"/>
                </a:lnTo>
                <a:lnTo>
                  <a:pt x="7860" y="11047"/>
                </a:lnTo>
                <a:lnTo>
                  <a:pt x="7933" y="11072"/>
                </a:lnTo>
                <a:lnTo>
                  <a:pt x="7958" y="11145"/>
                </a:lnTo>
                <a:lnTo>
                  <a:pt x="7982" y="11193"/>
                </a:lnTo>
                <a:lnTo>
                  <a:pt x="8079" y="11266"/>
                </a:lnTo>
                <a:lnTo>
                  <a:pt x="8055" y="11437"/>
                </a:lnTo>
                <a:lnTo>
                  <a:pt x="8006" y="11583"/>
                </a:lnTo>
                <a:lnTo>
                  <a:pt x="7933" y="11729"/>
                </a:lnTo>
                <a:lnTo>
                  <a:pt x="7812" y="11826"/>
                </a:lnTo>
                <a:lnTo>
                  <a:pt x="7690" y="11899"/>
                </a:lnTo>
                <a:lnTo>
                  <a:pt x="7520" y="11899"/>
                </a:lnTo>
                <a:lnTo>
                  <a:pt x="7447" y="11850"/>
                </a:lnTo>
                <a:lnTo>
                  <a:pt x="7398" y="11802"/>
                </a:lnTo>
                <a:lnTo>
                  <a:pt x="7325" y="11729"/>
                </a:lnTo>
                <a:lnTo>
                  <a:pt x="7301" y="11656"/>
                </a:lnTo>
                <a:lnTo>
                  <a:pt x="7276" y="11583"/>
                </a:lnTo>
                <a:lnTo>
                  <a:pt x="7276" y="11388"/>
                </a:lnTo>
                <a:lnTo>
                  <a:pt x="7301" y="11242"/>
                </a:lnTo>
                <a:lnTo>
                  <a:pt x="7398" y="11096"/>
                </a:lnTo>
                <a:lnTo>
                  <a:pt x="7422" y="11023"/>
                </a:lnTo>
                <a:lnTo>
                  <a:pt x="7447" y="10974"/>
                </a:lnTo>
                <a:lnTo>
                  <a:pt x="7447" y="10828"/>
                </a:lnTo>
                <a:lnTo>
                  <a:pt x="7374" y="10561"/>
                </a:lnTo>
                <a:lnTo>
                  <a:pt x="7301" y="10074"/>
                </a:lnTo>
                <a:lnTo>
                  <a:pt x="7252" y="9612"/>
                </a:lnTo>
                <a:lnTo>
                  <a:pt x="7179" y="9125"/>
                </a:lnTo>
                <a:lnTo>
                  <a:pt x="7106" y="8906"/>
                </a:lnTo>
                <a:lnTo>
                  <a:pt x="7033" y="8663"/>
                </a:lnTo>
                <a:lnTo>
                  <a:pt x="6765" y="7957"/>
                </a:lnTo>
                <a:lnTo>
                  <a:pt x="6449" y="7276"/>
                </a:lnTo>
                <a:lnTo>
                  <a:pt x="6400" y="7203"/>
                </a:lnTo>
                <a:lnTo>
                  <a:pt x="6352" y="7105"/>
                </a:lnTo>
                <a:lnTo>
                  <a:pt x="6327" y="7057"/>
                </a:lnTo>
                <a:lnTo>
                  <a:pt x="6206" y="7057"/>
                </a:lnTo>
                <a:lnTo>
                  <a:pt x="6157" y="7081"/>
                </a:lnTo>
                <a:lnTo>
                  <a:pt x="6133" y="7105"/>
                </a:lnTo>
                <a:lnTo>
                  <a:pt x="6133" y="7154"/>
                </a:lnTo>
                <a:lnTo>
                  <a:pt x="6133" y="7227"/>
                </a:lnTo>
                <a:lnTo>
                  <a:pt x="5987" y="7227"/>
                </a:lnTo>
                <a:lnTo>
                  <a:pt x="5816" y="7251"/>
                </a:lnTo>
                <a:lnTo>
                  <a:pt x="5743" y="7276"/>
                </a:lnTo>
                <a:lnTo>
                  <a:pt x="5670" y="7300"/>
                </a:lnTo>
                <a:lnTo>
                  <a:pt x="5646" y="7349"/>
                </a:lnTo>
                <a:lnTo>
                  <a:pt x="5646" y="7397"/>
                </a:lnTo>
                <a:lnTo>
                  <a:pt x="5670" y="7422"/>
                </a:lnTo>
                <a:lnTo>
                  <a:pt x="5695" y="7470"/>
                </a:lnTo>
                <a:lnTo>
                  <a:pt x="5743" y="7495"/>
                </a:lnTo>
                <a:lnTo>
                  <a:pt x="5816" y="7519"/>
                </a:lnTo>
                <a:lnTo>
                  <a:pt x="6133" y="7519"/>
                </a:lnTo>
                <a:lnTo>
                  <a:pt x="6133" y="7714"/>
                </a:lnTo>
                <a:lnTo>
                  <a:pt x="6084" y="7714"/>
                </a:lnTo>
                <a:lnTo>
                  <a:pt x="5768" y="7738"/>
                </a:lnTo>
                <a:lnTo>
                  <a:pt x="5597" y="7787"/>
                </a:lnTo>
                <a:lnTo>
                  <a:pt x="5451" y="7860"/>
                </a:lnTo>
                <a:lnTo>
                  <a:pt x="5427" y="7884"/>
                </a:lnTo>
                <a:lnTo>
                  <a:pt x="5451" y="7933"/>
                </a:lnTo>
                <a:lnTo>
                  <a:pt x="5573" y="7981"/>
                </a:lnTo>
                <a:lnTo>
                  <a:pt x="5719" y="8006"/>
                </a:lnTo>
                <a:lnTo>
                  <a:pt x="6157" y="8006"/>
                </a:lnTo>
                <a:lnTo>
                  <a:pt x="6157" y="8298"/>
                </a:lnTo>
                <a:lnTo>
                  <a:pt x="5962" y="8298"/>
                </a:lnTo>
                <a:lnTo>
                  <a:pt x="5792" y="8322"/>
                </a:lnTo>
                <a:lnTo>
                  <a:pt x="5646" y="8322"/>
                </a:lnTo>
                <a:lnTo>
                  <a:pt x="5500" y="8371"/>
                </a:lnTo>
                <a:lnTo>
                  <a:pt x="5354" y="8444"/>
                </a:lnTo>
                <a:lnTo>
                  <a:pt x="5232" y="8541"/>
                </a:lnTo>
                <a:lnTo>
                  <a:pt x="5232" y="8565"/>
                </a:lnTo>
                <a:lnTo>
                  <a:pt x="5232" y="8590"/>
                </a:lnTo>
                <a:lnTo>
                  <a:pt x="5378" y="8638"/>
                </a:lnTo>
                <a:lnTo>
                  <a:pt x="5524" y="8663"/>
                </a:lnTo>
                <a:lnTo>
                  <a:pt x="5987" y="8663"/>
                </a:lnTo>
                <a:lnTo>
                  <a:pt x="6157" y="8638"/>
                </a:lnTo>
                <a:lnTo>
                  <a:pt x="6157" y="8784"/>
                </a:lnTo>
                <a:lnTo>
                  <a:pt x="6084" y="8760"/>
                </a:lnTo>
                <a:lnTo>
                  <a:pt x="5987" y="8784"/>
                </a:lnTo>
                <a:lnTo>
                  <a:pt x="5816" y="8809"/>
                </a:lnTo>
                <a:lnTo>
                  <a:pt x="5549" y="8833"/>
                </a:lnTo>
                <a:lnTo>
                  <a:pt x="5403" y="8857"/>
                </a:lnTo>
                <a:lnTo>
                  <a:pt x="5281" y="8906"/>
                </a:lnTo>
                <a:lnTo>
                  <a:pt x="5257" y="8930"/>
                </a:lnTo>
                <a:lnTo>
                  <a:pt x="5281" y="8955"/>
                </a:lnTo>
                <a:lnTo>
                  <a:pt x="5403" y="9028"/>
                </a:lnTo>
                <a:lnTo>
                  <a:pt x="5549" y="9052"/>
                </a:lnTo>
                <a:lnTo>
                  <a:pt x="5670" y="9076"/>
                </a:lnTo>
                <a:lnTo>
                  <a:pt x="5816" y="9101"/>
                </a:lnTo>
                <a:lnTo>
                  <a:pt x="5987" y="9101"/>
                </a:lnTo>
                <a:lnTo>
                  <a:pt x="6084" y="9076"/>
                </a:lnTo>
                <a:lnTo>
                  <a:pt x="6181" y="9076"/>
                </a:lnTo>
                <a:lnTo>
                  <a:pt x="6181" y="9320"/>
                </a:lnTo>
                <a:lnTo>
                  <a:pt x="5962" y="9295"/>
                </a:lnTo>
                <a:lnTo>
                  <a:pt x="5743" y="9320"/>
                </a:lnTo>
                <a:lnTo>
                  <a:pt x="5500" y="9344"/>
                </a:lnTo>
                <a:lnTo>
                  <a:pt x="5378" y="9393"/>
                </a:lnTo>
                <a:lnTo>
                  <a:pt x="5281" y="9441"/>
                </a:lnTo>
                <a:lnTo>
                  <a:pt x="5257" y="9466"/>
                </a:lnTo>
                <a:lnTo>
                  <a:pt x="5257" y="9514"/>
                </a:lnTo>
                <a:lnTo>
                  <a:pt x="5305" y="9563"/>
                </a:lnTo>
                <a:lnTo>
                  <a:pt x="5378" y="9587"/>
                </a:lnTo>
                <a:lnTo>
                  <a:pt x="5476" y="9612"/>
                </a:lnTo>
                <a:lnTo>
                  <a:pt x="5914" y="9612"/>
                </a:lnTo>
                <a:lnTo>
                  <a:pt x="6181" y="9636"/>
                </a:lnTo>
                <a:lnTo>
                  <a:pt x="6157" y="9855"/>
                </a:lnTo>
                <a:lnTo>
                  <a:pt x="6060" y="9855"/>
                </a:lnTo>
                <a:lnTo>
                  <a:pt x="5670" y="9928"/>
                </a:lnTo>
                <a:lnTo>
                  <a:pt x="5500" y="9952"/>
                </a:lnTo>
                <a:lnTo>
                  <a:pt x="5427" y="10001"/>
                </a:lnTo>
                <a:lnTo>
                  <a:pt x="5403" y="10001"/>
                </a:lnTo>
                <a:lnTo>
                  <a:pt x="5378" y="10025"/>
                </a:lnTo>
                <a:lnTo>
                  <a:pt x="5378" y="10098"/>
                </a:lnTo>
                <a:lnTo>
                  <a:pt x="5403" y="10147"/>
                </a:lnTo>
                <a:lnTo>
                  <a:pt x="5451" y="10171"/>
                </a:lnTo>
                <a:lnTo>
                  <a:pt x="5500" y="10196"/>
                </a:lnTo>
                <a:lnTo>
                  <a:pt x="5622" y="10220"/>
                </a:lnTo>
                <a:lnTo>
                  <a:pt x="5743" y="10220"/>
                </a:lnTo>
                <a:lnTo>
                  <a:pt x="5938" y="10196"/>
                </a:lnTo>
                <a:lnTo>
                  <a:pt x="6133" y="10171"/>
                </a:lnTo>
                <a:lnTo>
                  <a:pt x="6157" y="10147"/>
                </a:lnTo>
                <a:lnTo>
                  <a:pt x="6157" y="10366"/>
                </a:lnTo>
                <a:lnTo>
                  <a:pt x="6011" y="10390"/>
                </a:lnTo>
                <a:lnTo>
                  <a:pt x="5889" y="10415"/>
                </a:lnTo>
                <a:lnTo>
                  <a:pt x="5573" y="10512"/>
                </a:lnTo>
                <a:lnTo>
                  <a:pt x="5403" y="10585"/>
                </a:lnTo>
                <a:lnTo>
                  <a:pt x="5354" y="10634"/>
                </a:lnTo>
                <a:lnTo>
                  <a:pt x="5354" y="10658"/>
                </a:lnTo>
                <a:lnTo>
                  <a:pt x="5403" y="10707"/>
                </a:lnTo>
                <a:lnTo>
                  <a:pt x="5451" y="10731"/>
                </a:lnTo>
                <a:lnTo>
                  <a:pt x="5573" y="10755"/>
                </a:lnTo>
                <a:lnTo>
                  <a:pt x="5841" y="10731"/>
                </a:lnTo>
                <a:lnTo>
                  <a:pt x="6157" y="10682"/>
                </a:lnTo>
                <a:lnTo>
                  <a:pt x="6157" y="10999"/>
                </a:lnTo>
                <a:lnTo>
                  <a:pt x="6133" y="10999"/>
                </a:lnTo>
                <a:lnTo>
                  <a:pt x="5938" y="11023"/>
                </a:lnTo>
                <a:lnTo>
                  <a:pt x="5743" y="11047"/>
                </a:lnTo>
                <a:lnTo>
                  <a:pt x="5549" y="11120"/>
                </a:lnTo>
                <a:lnTo>
                  <a:pt x="5378" y="11193"/>
                </a:lnTo>
                <a:lnTo>
                  <a:pt x="5354" y="11218"/>
                </a:lnTo>
                <a:lnTo>
                  <a:pt x="5354" y="11242"/>
                </a:lnTo>
                <a:lnTo>
                  <a:pt x="5354" y="11266"/>
                </a:lnTo>
                <a:lnTo>
                  <a:pt x="5378" y="11291"/>
                </a:lnTo>
                <a:lnTo>
                  <a:pt x="5573" y="11315"/>
                </a:lnTo>
                <a:lnTo>
                  <a:pt x="5768" y="11315"/>
                </a:lnTo>
                <a:lnTo>
                  <a:pt x="6133" y="11291"/>
                </a:lnTo>
                <a:lnTo>
                  <a:pt x="6157" y="11266"/>
                </a:lnTo>
                <a:lnTo>
                  <a:pt x="6157" y="11558"/>
                </a:lnTo>
                <a:lnTo>
                  <a:pt x="6011" y="11558"/>
                </a:lnTo>
                <a:lnTo>
                  <a:pt x="5841" y="11607"/>
                </a:lnTo>
                <a:lnTo>
                  <a:pt x="5573" y="11656"/>
                </a:lnTo>
                <a:lnTo>
                  <a:pt x="5330" y="11753"/>
                </a:lnTo>
                <a:lnTo>
                  <a:pt x="5305" y="11777"/>
                </a:lnTo>
                <a:lnTo>
                  <a:pt x="5305" y="11826"/>
                </a:lnTo>
                <a:lnTo>
                  <a:pt x="5330" y="11850"/>
                </a:lnTo>
                <a:lnTo>
                  <a:pt x="5378" y="11850"/>
                </a:lnTo>
                <a:lnTo>
                  <a:pt x="5622" y="11875"/>
                </a:lnTo>
                <a:lnTo>
                  <a:pt x="5865" y="11850"/>
                </a:lnTo>
                <a:lnTo>
                  <a:pt x="6011" y="11850"/>
                </a:lnTo>
                <a:lnTo>
                  <a:pt x="6084" y="11826"/>
                </a:lnTo>
                <a:lnTo>
                  <a:pt x="6157" y="11802"/>
                </a:lnTo>
                <a:lnTo>
                  <a:pt x="6157" y="12020"/>
                </a:lnTo>
                <a:lnTo>
                  <a:pt x="5962" y="12020"/>
                </a:lnTo>
                <a:lnTo>
                  <a:pt x="5743" y="12045"/>
                </a:lnTo>
                <a:lnTo>
                  <a:pt x="5549" y="12118"/>
                </a:lnTo>
                <a:lnTo>
                  <a:pt x="5476" y="12142"/>
                </a:lnTo>
                <a:lnTo>
                  <a:pt x="5378" y="12191"/>
                </a:lnTo>
                <a:lnTo>
                  <a:pt x="5378" y="12239"/>
                </a:lnTo>
                <a:lnTo>
                  <a:pt x="5378" y="12264"/>
                </a:lnTo>
                <a:lnTo>
                  <a:pt x="5476" y="12312"/>
                </a:lnTo>
                <a:lnTo>
                  <a:pt x="5549" y="12337"/>
                </a:lnTo>
                <a:lnTo>
                  <a:pt x="5743" y="12385"/>
                </a:lnTo>
                <a:lnTo>
                  <a:pt x="5962" y="12361"/>
                </a:lnTo>
                <a:lnTo>
                  <a:pt x="6157" y="12361"/>
                </a:lnTo>
                <a:lnTo>
                  <a:pt x="6157" y="12458"/>
                </a:lnTo>
                <a:lnTo>
                  <a:pt x="6157" y="12483"/>
                </a:lnTo>
                <a:lnTo>
                  <a:pt x="6011" y="12531"/>
                </a:lnTo>
                <a:lnTo>
                  <a:pt x="5889" y="12580"/>
                </a:lnTo>
                <a:lnTo>
                  <a:pt x="5622" y="12653"/>
                </a:lnTo>
                <a:lnTo>
                  <a:pt x="5500" y="12702"/>
                </a:lnTo>
                <a:lnTo>
                  <a:pt x="5403" y="12750"/>
                </a:lnTo>
                <a:lnTo>
                  <a:pt x="5378" y="12799"/>
                </a:lnTo>
                <a:lnTo>
                  <a:pt x="5378" y="12823"/>
                </a:lnTo>
                <a:lnTo>
                  <a:pt x="5403" y="12848"/>
                </a:lnTo>
                <a:lnTo>
                  <a:pt x="5500" y="12872"/>
                </a:lnTo>
                <a:lnTo>
                  <a:pt x="5622" y="12896"/>
                </a:lnTo>
                <a:lnTo>
                  <a:pt x="5743" y="12921"/>
                </a:lnTo>
                <a:lnTo>
                  <a:pt x="5865" y="12896"/>
                </a:lnTo>
                <a:lnTo>
                  <a:pt x="6011" y="12872"/>
                </a:lnTo>
                <a:lnTo>
                  <a:pt x="6181" y="12848"/>
                </a:lnTo>
                <a:lnTo>
                  <a:pt x="6181" y="13042"/>
                </a:lnTo>
                <a:lnTo>
                  <a:pt x="6108" y="13018"/>
                </a:lnTo>
                <a:lnTo>
                  <a:pt x="5962" y="13042"/>
                </a:lnTo>
                <a:lnTo>
                  <a:pt x="5841" y="13091"/>
                </a:lnTo>
                <a:lnTo>
                  <a:pt x="5719" y="13164"/>
                </a:lnTo>
                <a:lnTo>
                  <a:pt x="5573" y="13237"/>
                </a:lnTo>
                <a:lnTo>
                  <a:pt x="5549" y="13261"/>
                </a:lnTo>
                <a:lnTo>
                  <a:pt x="5573" y="13286"/>
                </a:lnTo>
                <a:lnTo>
                  <a:pt x="5597" y="13334"/>
                </a:lnTo>
                <a:lnTo>
                  <a:pt x="5622" y="13334"/>
                </a:lnTo>
                <a:lnTo>
                  <a:pt x="5743" y="13310"/>
                </a:lnTo>
                <a:lnTo>
                  <a:pt x="6157" y="13310"/>
                </a:lnTo>
                <a:lnTo>
                  <a:pt x="6206" y="13286"/>
                </a:lnTo>
                <a:lnTo>
                  <a:pt x="6206" y="13529"/>
                </a:lnTo>
                <a:lnTo>
                  <a:pt x="6035" y="13553"/>
                </a:lnTo>
                <a:lnTo>
                  <a:pt x="5865" y="13553"/>
                </a:lnTo>
                <a:lnTo>
                  <a:pt x="5719" y="13602"/>
                </a:lnTo>
                <a:lnTo>
                  <a:pt x="5573" y="13675"/>
                </a:lnTo>
                <a:lnTo>
                  <a:pt x="5524" y="13724"/>
                </a:lnTo>
                <a:lnTo>
                  <a:pt x="5476" y="13797"/>
                </a:lnTo>
                <a:lnTo>
                  <a:pt x="5476" y="13870"/>
                </a:lnTo>
                <a:lnTo>
                  <a:pt x="5476" y="13894"/>
                </a:lnTo>
                <a:lnTo>
                  <a:pt x="5500" y="13918"/>
                </a:lnTo>
                <a:lnTo>
                  <a:pt x="5646" y="13967"/>
                </a:lnTo>
                <a:lnTo>
                  <a:pt x="5792" y="13967"/>
                </a:lnTo>
                <a:lnTo>
                  <a:pt x="6108" y="13943"/>
                </a:lnTo>
                <a:lnTo>
                  <a:pt x="6254" y="13943"/>
                </a:lnTo>
                <a:lnTo>
                  <a:pt x="6279" y="14235"/>
                </a:lnTo>
                <a:lnTo>
                  <a:pt x="6011" y="14308"/>
                </a:lnTo>
                <a:lnTo>
                  <a:pt x="5841" y="14332"/>
                </a:lnTo>
                <a:lnTo>
                  <a:pt x="5670" y="14381"/>
                </a:lnTo>
                <a:lnTo>
                  <a:pt x="5622" y="14429"/>
                </a:lnTo>
                <a:lnTo>
                  <a:pt x="5597" y="14478"/>
                </a:lnTo>
                <a:lnTo>
                  <a:pt x="5622" y="14551"/>
                </a:lnTo>
                <a:lnTo>
                  <a:pt x="5670" y="14600"/>
                </a:lnTo>
                <a:lnTo>
                  <a:pt x="5719" y="14624"/>
                </a:lnTo>
                <a:lnTo>
                  <a:pt x="5792" y="14648"/>
                </a:lnTo>
                <a:lnTo>
                  <a:pt x="5962" y="14673"/>
                </a:lnTo>
                <a:lnTo>
                  <a:pt x="6133" y="14648"/>
                </a:lnTo>
                <a:lnTo>
                  <a:pt x="6303" y="14600"/>
                </a:lnTo>
                <a:lnTo>
                  <a:pt x="6303" y="14770"/>
                </a:lnTo>
                <a:lnTo>
                  <a:pt x="6133" y="14794"/>
                </a:lnTo>
                <a:lnTo>
                  <a:pt x="5962" y="14867"/>
                </a:lnTo>
                <a:lnTo>
                  <a:pt x="5841" y="14916"/>
                </a:lnTo>
                <a:lnTo>
                  <a:pt x="5719" y="14965"/>
                </a:lnTo>
                <a:lnTo>
                  <a:pt x="5646" y="15062"/>
                </a:lnTo>
                <a:lnTo>
                  <a:pt x="5597" y="15111"/>
                </a:lnTo>
                <a:lnTo>
                  <a:pt x="5573" y="15159"/>
                </a:lnTo>
                <a:lnTo>
                  <a:pt x="5573" y="15184"/>
                </a:lnTo>
                <a:lnTo>
                  <a:pt x="5597" y="15208"/>
                </a:lnTo>
                <a:lnTo>
                  <a:pt x="5670" y="15257"/>
                </a:lnTo>
                <a:lnTo>
                  <a:pt x="5768" y="15281"/>
                </a:lnTo>
                <a:lnTo>
                  <a:pt x="5962" y="15257"/>
                </a:lnTo>
                <a:lnTo>
                  <a:pt x="6352" y="15184"/>
                </a:lnTo>
                <a:lnTo>
                  <a:pt x="6376" y="15451"/>
                </a:lnTo>
                <a:lnTo>
                  <a:pt x="6133" y="15476"/>
                </a:lnTo>
                <a:lnTo>
                  <a:pt x="5865" y="15524"/>
                </a:lnTo>
                <a:lnTo>
                  <a:pt x="5743" y="15573"/>
                </a:lnTo>
                <a:lnTo>
                  <a:pt x="5646" y="15646"/>
                </a:lnTo>
                <a:lnTo>
                  <a:pt x="5622" y="15646"/>
                </a:lnTo>
                <a:lnTo>
                  <a:pt x="5622" y="15670"/>
                </a:lnTo>
                <a:lnTo>
                  <a:pt x="5695" y="15768"/>
                </a:lnTo>
                <a:lnTo>
                  <a:pt x="5792" y="15816"/>
                </a:lnTo>
                <a:lnTo>
                  <a:pt x="5889" y="15841"/>
                </a:lnTo>
                <a:lnTo>
                  <a:pt x="5987" y="15841"/>
                </a:lnTo>
                <a:lnTo>
                  <a:pt x="6206" y="15865"/>
                </a:lnTo>
                <a:lnTo>
                  <a:pt x="6400" y="15865"/>
                </a:lnTo>
                <a:lnTo>
                  <a:pt x="6400" y="15962"/>
                </a:lnTo>
                <a:lnTo>
                  <a:pt x="6133" y="16035"/>
                </a:lnTo>
                <a:lnTo>
                  <a:pt x="5938" y="16084"/>
                </a:lnTo>
                <a:lnTo>
                  <a:pt x="5792" y="16181"/>
                </a:lnTo>
                <a:lnTo>
                  <a:pt x="5768" y="16230"/>
                </a:lnTo>
                <a:lnTo>
                  <a:pt x="5768" y="16254"/>
                </a:lnTo>
                <a:lnTo>
                  <a:pt x="5816" y="16327"/>
                </a:lnTo>
                <a:lnTo>
                  <a:pt x="5889" y="16376"/>
                </a:lnTo>
                <a:lnTo>
                  <a:pt x="5987" y="16400"/>
                </a:lnTo>
                <a:lnTo>
                  <a:pt x="6181" y="16400"/>
                </a:lnTo>
                <a:lnTo>
                  <a:pt x="6425" y="16352"/>
                </a:lnTo>
                <a:lnTo>
                  <a:pt x="6449" y="16644"/>
                </a:lnTo>
                <a:lnTo>
                  <a:pt x="6230" y="16668"/>
                </a:lnTo>
                <a:lnTo>
                  <a:pt x="6035" y="16717"/>
                </a:lnTo>
                <a:lnTo>
                  <a:pt x="5962" y="16765"/>
                </a:lnTo>
                <a:lnTo>
                  <a:pt x="5865" y="16790"/>
                </a:lnTo>
                <a:lnTo>
                  <a:pt x="5841" y="16838"/>
                </a:lnTo>
                <a:lnTo>
                  <a:pt x="5841" y="16887"/>
                </a:lnTo>
                <a:lnTo>
                  <a:pt x="5841" y="16911"/>
                </a:lnTo>
                <a:lnTo>
                  <a:pt x="5889" y="16936"/>
                </a:lnTo>
                <a:lnTo>
                  <a:pt x="6084" y="16960"/>
                </a:lnTo>
                <a:lnTo>
                  <a:pt x="6279" y="16984"/>
                </a:lnTo>
                <a:lnTo>
                  <a:pt x="6449" y="16984"/>
                </a:lnTo>
                <a:lnTo>
                  <a:pt x="6449" y="17276"/>
                </a:lnTo>
                <a:lnTo>
                  <a:pt x="6206" y="17325"/>
                </a:lnTo>
                <a:lnTo>
                  <a:pt x="6011" y="17349"/>
                </a:lnTo>
                <a:lnTo>
                  <a:pt x="5938" y="17398"/>
                </a:lnTo>
                <a:lnTo>
                  <a:pt x="5865" y="17447"/>
                </a:lnTo>
                <a:lnTo>
                  <a:pt x="5841" y="17471"/>
                </a:lnTo>
                <a:lnTo>
                  <a:pt x="5841" y="17520"/>
                </a:lnTo>
                <a:lnTo>
                  <a:pt x="5841" y="17544"/>
                </a:lnTo>
                <a:lnTo>
                  <a:pt x="5865" y="17568"/>
                </a:lnTo>
                <a:lnTo>
                  <a:pt x="5987" y="17641"/>
                </a:lnTo>
                <a:lnTo>
                  <a:pt x="6133" y="17690"/>
                </a:lnTo>
                <a:lnTo>
                  <a:pt x="6303" y="17690"/>
                </a:lnTo>
                <a:lnTo>
                  <a:pt x="6449" y="17666"/>
                </a:lnTo>
                <a:lnTo>
                  <a:pt x="6449" y="17958"/>
                </a:lnTo>
                <a:lnTo>
                  <a:pt x="6303" y="17982"/>
                </a:lnTo>
                <a:lnTo>
                  <a:pt x="6181" y="18031"/>
                </a:lnTo>
                <a:lnTo>
                  <a:pt x="6011" y="18055"/>
                </a:lnTo>
                <a:lnTo>
                  <a:pt x="5914" y="18104"/>
                </a:lnTo>
                <a:lnTo>
                  <a:pt x="5841" y="18152"/>
                </a:lnTo>
                <a:lnTo>
                  <a:pt x="5816" y="18177"/>
                </a:lnTo>
                <a:lnTo>
                  <a:pt x="5816" y="18225"/>
                </a:lnTo>
                <a:lnTo>
                  <a:pt x="5841" y="18250"/>
                </a:lnTo>
                <a:lnTo>
                  <a:pt x="5865" y="18274"/>
                </a:lnTo>
                <a:lnTo>
                  <a:pt x="5987" y="18323"/>
                </a:lnTo>
                <a:lnTo>
                  <a:pt x="6157" y="18371"/>
                </a:lnTo>
                <a:lnTo>
                  <a:pt x="6303" y="18371"/>
                </a:lnTo>
                <a:lnTo>
                  <a:pt x="6449" y="18347"/>
                </a:lnTo>
                <a:lnTo>
                  <a:pt x="6473" y="18444"/>
                </a:lnTo>
                <a:lnTo>
                  <a:pt x="6303" y="18469"/>
                </a:lnTo>
                <a:lnTo>
                  <a:pt x="6157" y="18542"/>
                </a:lnTo>
                <a:lnTo>
                  <a:pt x="6035" y="18615"/>
                </a:lnTo>
                <a:lnTo>
                  <a:pt x="5914" y="18688"/>
                </a:lnTo>
                <a:lnTo>
                  <a:pt x="5889" y="18736"/>
                </a:lnTo>
                <a:lnTo>
                  <a:pt x="5889" y="18761"/>
                </a:lnTo>
                <a:lnTo>
                  <a:pt x="5914" y="18785"/>
                </a:lnTo>
                <a:lnTo>
                  <a:pt x="5962" y="18809"/>
                </a:lnTo>
                <a:lnTo>
                  <a:pt x="6108" y="18809"/>
                </a:lnTo>
                <a:lnTo>
                  <a:pt x="6279" y="18785"/>
                </a:lnTo>
                <a:lnTo>
                  <a:pt x="6498" y="18761"/>
                </a:lnTo>
                <a:lnTo>
                  <a:pt x="6522" y="18980"/>
                </a:lnTo>
                <a:lnTo>
                  <a:pt x="6376" y="19028"/>
                </a:lnTo>
                <a:lnTo>
                  <a:pt x="6254" y="19101"/>
                </a:lnTo>
                <a:lnTo>
                  <a:pt x="5987" y="19223"/>
                </a:lnTo>
                <a:lnTo>
                  <a:pt x="5962" y="19272"/>
                </a:lnTo>
                <a:lnTo>
                  <a:pt x="5962" y="19320"/>
                </a:lnTo>
                <a:lnTo>
                  <a:pt x="5987" y="19369"/>
                </a:lnTo>
                <a:lnTo>
                  <a:pt x="6011" y="19393"/>
                </a:lnTo>
                <a:lnTo>
                  <a:pt x="6425" y="19393"/>
                </a:lnTo>
                <a:lnTo>
                  <a:pt x="6595" y="19345"/>
                </a:lnTo>
                <a:lnTo>
                  <a:pt x="6619" y="19393"/>
                </a:lnTo>
                <a:lnTo>
                  <a:pt x="6571" y="19442"/>
                </a:lnTo>
                <a:lnTo>
                  <a:pt x="6522" y="19515"/>
                </a:lnTo>
                <a:lnTo>
                  <a:pt x="6254" y="19637"/>
                </a:lnTo>
                <a:lnTo>
                  <a:pt x="6230" y="19661"/>
                </a:lnTo>
                <a:lnTo>
                  <a:pt x="6206" y="19734"/>
                </a:lnTo>
                <a:lnTo>
                  <a:pt x="6230" y="19758"/>
                </a:lnTo>
                <a:lnTo>
                  <a:pt x="6279" y="19783"/>
                </a:lnTo>
                <a:lnTo>
                  <a:pt x="6595" y="19758"/>
                </a:lnTo>
                <a:lnTo>
                  <a:pt x="6668" y="19783"/>
                </a:lnTo>
                <a:lnTo>
                  <a:pt x="6887" y="19856"/>
                </a:lnTo>
                <a:lnTo>
                  <a:pt x="7106" y="19904"/>
                </a:lnTo>
                <a:lnTo>
                  <a:pt x="7203" y="19953"/>
                </a:lnTo>
                <a:lnTo>
                  <a:pt x="7252" y="20001"/>
                </a:lnTo>
                <a:lnTo>
                  <a:pt x="7276" y="20050"/>
                </a:lnTo>
                <a:lnTo>
                  <a:pt x="7276" y="20123"/>
                </a:lnTo>
                <a:lnTo>
                  <a:pt x="7252" y="20172"/>
                </a:lnTo>
                <a:lnTo>
                  <a:pt x="7203" y="20245"/>
                </a:lnTo>
                <a:lnTo>
                  <a:pt x="7057" y="20342"/>
                </a:lnTo>
                <a:lnTo>
                  <a:pt x="6936" y="20391"/>
                </a:lnTo>
                <a:lnTo>
                  <a:pt x="6814" y="20439"/>
                </a:lnTo>
                <a:lnTo>
                  <a:pt x="6692" y="20464"/>
                </a:lnTo>
                <a:lnTo>
                  <a:pt x="6571" y="20464"/>
                </a:lnTo>
                <a:lnTo>
                  <a:pt x="6303" y="20439"/>
                </a:lnTo>
                <a:lnTo>
                  <a:pt x="5889" y="20439"/>
                </a:lnTo>
                <a:lnTo>
                  <a:pt x="5768" y="20391"/>
                </a:lnTo>
                <a:lnTo>
                  <a:pt x="5670" y="20318"/>
                </a:lnTo>
                <a:lnTo>
                  <a:pt x="5597" y="20220"/>
                </a:lnTo>
                <a:lnTo>
                  <a:pt x="5524" y="20099"/>
                </a:lnTo>
                <a:lnTo>
                  <a:pt x="5476" y="19929"/>
                </a:lnTo>
                <a:lnTo>
                  <a:pt x="5403" y="19612"/>
                </a:lnTo>
                <a:lnTo>
                  <a:pt x="5354" y="19247"/>
                </a:lnTo>
                <a:lnTo>
                  <a:pt x="5330" y="18882"/>
                </a:lnTo>
                <a:lnTo>
                  <a:pt x="5305" y="18371"/>
                </a:lnTo>
                <a:lnTo>
                  <a:pt x="5184" y="16960"/>
                </a:lnTo>
                <a:lnTo>
                  <a:pt x="5111" y="16254"/>
                </a:lnTo>
                <a:lnTo>
                  <a:pt x="5038" y="15549"/>
                </a:lnTo>
                <a:lnTo>
                  <a:pt x="4965" y="15086"/>
                </a:lnTo>
                <a:lnTo>
                  <a:pt x="4867" y="14600"/>
                </a:lnTo>
                <a:lnTo>
                  <a:pt x="4624" y="13675"/>
                </a:lnTo>
                <a:lnTo>
                  <a:pt x="4527" y="13310"/>
                </a:lnTo>
                <a:lnTo>
                  <a:pt x="4454" y="13018"/>
                </a:lnTo>
                <a:lnTo>
                  <a:pt x="4405" y="12896"/>
                </a:lnTo>
                <a:lnTo>
                  <a:pt x="4356" y="12823"/>
                </a:lnTo>
                <a:lnTo>
                  <a:pt x="4356" y="12799"/>
                </a:lnTo>
                <a:lnTo>
                  <a:pt x="4332" y="12750"/>
                </a:lnTo>
                <a:lnTo>
                  <a:pt x="4283" y="12702"/>
                </a:lnTo>
                <a:lnTo>
                  <a:pt x="4235" y="12677"/>
                </a:lnTo>
                <a:lnTo>
                  <a:pt x="4186" y="12653"/>
                </a:lnTo>
                <a:lnTo>
                  <a:pt x="4113" y="12677"/>
                </a:lnTo>
                <a:lnTo>
                  <a:pt x="4040" y="12750"/>
                </a:lnTo>
                <a:lnTo>
                  <a:pt x="3991" y="12848"/>
                </a:lnTo>
                <a:lnTo>
                  <a:pt x="3918" y="13091"/>
                </a:lnTo>
                <a:lnTo>
                  <a:pt x="3870" y="13286"/>
                </a:lnTo>
                <a:lnTo>
                  <a:pt x="3772" y="13237"/>
                </a:lnTo>
                <a:lnTo>
                  <a:pt x="3675" y="13213"/>
                </a:lnTo>
                <a:lnTo>
                  <a:pt x="3626" y="13237"/>
                </a:lnTo>
                <a:lnTo>
                  <a:pt x="3602" y="13310"/>
                </a:lnTo>
                <a:lnTo>
                  <a:pt x="3626" y="13383"/>
                </a:lnTo>
                <a:lnTo>
                  <a:pt x="3675" y="13456"/>
                </a:lnTo>
                <a:lnTo>
                  <a:pt x="3748" y="13529"/>
                </a:lnTo>
                <a:lnTo>
                  <a:pt x="3821" y="13578"/>
                </a:lnTo>
                <a:lnTo>
                  <a:pt x="3797" y="13772"/>
                </a:lnTo>
                <a:lnTo>
                  <a:pt x="3651" y="13772"/>
                </a:lnTo>
                <a:lnTo>
                  <a:pt x="3505" y="13821"/>
                </a:lnTo>
                <a:lnTo>
                  <a:pt x="3480" y="13845"/>
                </a:lnTo>
                <a:lnTo>
                  <a:pt x="3505" y="13870"/>
                </a:lnTo>
                <a:lnTo>
                  <a:pt x="3651" y="13943"/>
                </a:lnTo>
                <a:lnTo>
                  <a:pt x="3772" y="14016"/>
                </a:lnTo>
                <a:lnTo>
                  <a:pt x="3724" y="14405"/>
                </a:lnTo>
                <a:lnTo>
                  <a:pt x="3505" y="14381"/>
                </a:lnTo>
                <a:lnTo>
                  <a:pt x="3407" y="14381"/>
                </a:lnTo>
                <a:lnTo>
                  <a:pt x="3310" y="14405"/>
                </a:lnTo>
                <a:lnTo>
                  <a:pt x="3286" y="14454"/>
                </a:lnTo>
                <a:lnTo>
                  <a:pt x="3286" y="14478"/>
                </a:lnTo>
                <a:lnTo>
                  <a:pt x="3286" y="14502"/>
                </a:lnTo>
                <a:lnTo>
                  <a:pt x="3383" y="14551"/>
                </a:lnTo>
                <a:lnTo>
                  <a:pt x="3480" y="14624"/>
                </a:lnTo>
                <a:lnTo>
                  <a:pt x="3675" y="14721"/>
                </a:lnTo>
                <a:lnTo>
                  <a:pt x="3675" y="14892"/>
                </a:lnTo>
                <a:lnTo>
                  <a:pt x="3480" y="14892"/>
                </a:lnTo>
                <a:lnTo>
                  <a:pt x="3286" y="14916"/>
                </a:lnTo>
                <a:lnTo>
                  <a:pt x="3213" y="14940"/>
                </a:lnTo>
                <a:lnTo>
                  <a:pt x="3140" y="14965"/>
                </a:lnTo>
                <a:lnTo>
                  <a:pt x="3115" y="15013"/>
                </a:lnTo>
                <a:lnTo>
                  <a:pt x="3115" y="15038"/>
                </a:lnTo>
                <a:lnTo>
                  <a:pt x="3140" y="15086"/>
                </a:lnTo>
                <a:lnTo>
                  <a:pt x="3188" y="15135"/>
                </a:lnTo>
                <a:lnTo>
                  <a:pt x="3310" y="15208"/>
                </a:lnTo>
                <a:lnTo>
                  <a:pt x="3456" y="15232"/>
                </a:lnTo>
                <a:lnTo>
                  <a:pt x="3626" y="15257"/>
                </a:lnTo>
                <a:lnTo>
                  <a:pt x="3578" y="15573"/>
                </a:lnTo>
                <a:lnTo>
                  <a:pt x="3334" y="15549"/>
                </a:lnTo>
                <a:lnTo>
                  <a:pt x="3018" y="15549"/>
                </a:lnTo>
                <a:lnTo>
                  <a:pt x="2921" y="15573"/>
                </a:lnTo>
                <a:lnTo>
                  <a:pt x="2896" y="15597"/>
                </a:lnTo>
                <a:lnTo>
                  <a:pt x="2896" y="15622"/>
                </a:lnTo>
                <a:lnTo>
                  <a:pt x="2945" y="15695"/>
                </a:lnTo>
                <a:lnTo>
                  <a:pt x="3018" y="15743"/>
                </a:lnTo>
                <a:lnTo>
                  <a:pt x="3164" y="15816"/>
                </a:lnTo>
                <a:lnTo>
                  <a:pt x="3359" y="15889"/>
                </a:lnTo>
                <a:lnTo>
                  <a:pt x="3553" y="15914"/>
                </a:lnTo>
                <a:lnTo>
                  <a:pt x="3529" y="16011"/>
                </a:lnTo>
                <a:lnTo>
                  <a:pt x="3261" y="16035"/>
                </a:lnTo>
                <a:lnTo>
                  <a:pt x="3115" y="16060"/>
                </a:lnTo>
                <a:lnTo>
                  <a:pt x="2994" y="16108"/>
                </a:lnTo>
                <a:lnTo>
                  <a:pt x="2969" y="16133"/>
                </a:lnTo>
                <a:lnTo>
                  <a:pt x="2969" y="16181"/>
                </a:lnTo>
                <a:lnTo>
                  <a:pt x="2969" y="16206"/>
                </a:lnTo>
                <a:lnTo>
                  <a:pt x="2994" y="16230"/>
                </a:lnTo>
                <a:lnTo>
                  <a:pt x="3115" y="16279"/>
                </a:lnTo>
                <a:lnTo>
                  <a:pt x="3237" y="16303"/>
                </a:lnTo>
                <a:lnTo>
                  <a:pt x="3480" y="16327"/>
                </a:lnTo>
                <a:lnTo>
                  <a:pt x="3432" y="16790"/>
                </a:lnTo>
                <a:lnTo>
                  <a:pt x="3261" y="16790"/>
                </a:lnTo>
                <a:lnTo>
                  <a:pt x="3115" y="16814"/>
                </a:lnTo>
                <a:lnTo>
                  <a:pt x="2872" y="16838"/>
                </a:lnTo>
                <a:lnTo>
                  <a:pt x="2775" y="16887"/>
                </a:lnTo>
                <a:lnTo>
                  <a:pt x="2677" y="16960"/>
                </a:lnTo>
                <a:lnTo>
                  <a:pt x="2653" y="17033"/>
                </a:lnTo>
                <a:lnTo>
                  <a:pt x="2677" y="17082"/>
                </a:lnTo>
                <a:lnTo>
                  <a:pt x="2702" y="17106"/>
                </a:lnTo>
                <a:lnTo>
                  <a:pt x="2799" y="17155"/>
                </a:lnTo>
                <a:lnTo>
                  <a:pt x="2896" y="17155"/>
                </a:lnTo>
                <a:lnTo>
                  <a:pt x="3091" y="17179"/>
                </a:lnTo>
                <a:lnTo>
                  <a:pt x="3383" y="17203"/>
                </a:lnTo>
                <a:lnTo>
                  <a:pt x="3359" y="17398"/>
                </a:lnTo>
                <a:lnTo>
                  <a:pt x="3188" y="17398"/>
                </a:lnTo>
                <a:lnTo>
                  <a:pt x="3042" y="17422"/>
                </a:lnTo>
                <a:lnTo>
                  <a:pt x="2750" y="17520"/>
                </a:lnTo>
                <a:lnTo>
                  <a:pt x="2702" y="17544"/>
                </a:lnTo>
                <a:lnTo>
                  <a:pt x="2677" y="17593"/>
                </a:lnTo>
                <a:lnTo>
                  <a:pt x="2702" y="17641"/>
                </a:lnTo>
                <a:lnTo>
                  <a:pt x="2750" y="17666"/>
                </a:lnTo>
                <a:lnTo>
                  <a:pt x="2896" y="17714"/>
                </a:lnTo>
                <a:lnTo>
                  <a:pt x="3018" y="17739"/>
                </a:lnTo>
                <a:lnTo>
                  <a:pt x="3310" y="17739"/>
                </a:lnTo>
                <a:lnTo>
                  <a:pt x="3310" y="17763"/>
                </a:lnTo>
                <a:lnTo>
                  <a:pt x="3286" y="17933"/>
                </a:lnTo>
                <a:lnTo>
                  <a:pt x="3018" y="17958"/>
                </a:lnTo>
                <a:lnTo>
                  <a:pt x="2799" y="17982"/>
                </a:lnTo>
                <a:lnTo>
                  <a:pt x="2702" y="18031"/>
                </a:lnTo>
                <a:lnTo>
                  <a:pt x="2629" y="18079"/>
                </a:lnTo>
                <a:lnTo>
                  <a:pt x="2604" y="18128"/>
                </a:lnTo>
                <a:lnTo>
                  <a:pt x="2604" y="18177"/>
                </a:lnTo>
                <a:lnTo>
                  <a:pt x="2653" y="18250"/>
                </a:lnTo>
                <a:lnTo>
                  <a:pt x="2702" y="18274"/>
                </a:lnTo>
                <a:lnTo>
                  <a:pt x="2775" y="18298"/>
                </a:lnTo>
                <a:lnTo>
                  <a:pt x="2848" y="18323"/>
                </a:lnTo>
                <a:lnTo>
                  <a:pt x="3018" y="18323"/>
                </a:lnTo>
                <a:lnTo>
                  <a:pt x="3164" y="18298"/>
                </a:lnTo>
                <a:lnTo>
                  <a:pt x="3237" y="18323"/>
                </a:lnTo>
                <a:lnTo>
                  <a:pt x="3213" y="18517"/>
                </a:lnTo>
                <a:lnTo>
                  <a:pt x="2848" y="18566"/>
                </a:lnTo>
                <a:lnTo>
                  <a:pt x="2677" y="18615"/>
                </a:lnTo>
                <a:lnTo>
                  <a:pt x="2604" y="18663"/>
                </a:lnTo>
                <a:lnTo>
                  <a:pt x="2531" y="18712"/>
                </a:lnTo>
                <a:lnTo>
                  <a:pt x="2507" y="18761"/>
                </a:lnTo>
                <a:lnTo>
                  <a:pt x="2507" y="18785"/>
                </a:lnTo>
                <a:lnTo>
                  <a:pt x="2531" y="18809"/>
                </a:lnTo>
                <a:lnTo>
                  <a:pt x="2556" y="18834"/>
                </a:lnTo>
                <a:lnTo>
                  <a:pt x="2702" y="18882"/>
                </a:lnTo>
                <a:lnTo>
                  <a:pt x="3164" y="18882"/>
                </a:lnTo>
                <a:lnTo>
                  <a:pt x="3115" y="19223"/>
                </a:lnTo>
                <a:lnTo>
                  <a:pt x="2799" y="19199"/>
                </a:lnTo>
                <a:lnTo>
                  <a:pt x="2677" y="19199"/>
                </a:lnTo>
                <a:lnTo>
                  <a:pt x="2580" y="19223"/>
                </a:lnTo>
                <a:lnTo>
                  <a:pt x="2483" y="19247"/>
                </a:lnTo>
                <a:lnTo>
                  <a:pt x="2410" y="19320"/>
                </a:lnTo>
                <a:lnTo>
                  <a:pt x="2410" y="19369"/>
                </a:lnTo>
                <a:lnTo>
                  <a:pt x="2410" y="19393"/>
                </a:lnTo>
                <a:lnTo>
                  <a:pt x="2483" y="19466"/>
                </a:lnTo>
                <a:lnTo>
                  <a:pt x="2580" y="19515"/>
                </a:lnTo>
                <a:lnTo>
                  <a:pt x="2702" y="19564"/>
                </a:lnTo>
                <a:lnTo>
                  <a:pt x="2799" y="19564"/>
                </a:lnTo>
                <a:lnTo>
                  <a:pt x="3042" y="19612"/>
                </a:lnTo>
                <a:lnTo>
                  <a:pt x="3018" y="19807"/>
                </a:lnTo>
                <a:lnTo>
                  <a:pt x="2896" y="19807"/>
                </a:lnTo>
                <a:lnTo>
                  <a:pt x="2556" y="19856"/>
                </a:lnTo>
                <a:lnTo>
                  <a:pt x="2483" y="19880"/>
                </a:lnTo>
                <a:lnTo>
                  <a:pt x="2434" y="19904"/>
                </a:lnTo>
                <a:lnTo>
                  <a:pt x="2337" y="20001"/>
                </a:lnTo>
                <a:lnTo>
                  <a:pt x="2312" y="20026"/>
                </a:lnTo>
                <a:lnTo>
                  <a:pt x="2337" y="20074"/>
                </a:lnTo>
                <a:lnTo>
                  <a:pt x="2434" y="20123"/>
                </a:lnTo>
                <a:lnTo>
                  <a:pt x="2531" y="20147"/>
                </a:lnTo>
                <a:lnTo>
                  <a:pt x="2726" y="20172"/>
                </a:lnTo>
                <a:lnTo>
                  <a:pt x="2507" y="20269"/>
                </a:lnTo>
                <a:lnTo>
                  <a:pt x="2288" y="20366"/>
                </a:lnTo>
                <a:lnTo>
                  <a:pt x="1801" y="20512"/>
                </a:lnTo>
                <a:lnTo>
                  <a:pt x="1655" y="20537"/>
                </a:lnTo>
                <a:lnTo>
                  <a:pt x="1485" y="20561"/>
                </a:lnTo>
                <a:lnTo>
                  <a:pt x="1315" y="20537"/>
                </a:lnTo>
                <a:lnTo>
                  <a:pt x="1145" y="20488"/>
                </a:lnTo>
                <a:lnTo>
                  <a:pt x="1120" y="20464"/>
                </a:lnTo>
                <a:lnTo>
                  <a:pt x="1096" y="20415"/>
                </a:lnTo>
                <a:lnTo>
                  <a:pt x="1096" y="20391"/>
                </a:lnTo>
                <a:lnTo>
                  <a:pt x="1096" y="20342"/>
                </a:lnTo>
                <a:lnTo>
                  <a:pt x="1145" y="20245"/>
                </a:lnTo>
                <a:lnTo>
                  <a:pt x="1242" y="20123"/>
                </a:lnTo>
                <a:lnTo>
                  <a:pt x="1485" y="19929"/>
                </a:lnTo>
                <a:lnTo>
                  <a:pt x="1631" y="19831"/>
                </a:lnTo>
                <a:lnTo>
                  <a:pt x="1680" y="19807"/>
                </a:lnTo>
                <a:lnTo>
                  <a:pt x="1704" y="19758"/>
                </a:lnTo>
                <a:lnTo>
                  <a:pt x="1704" y="19710"/>
                </a:lnTo>
                <a:lnTo>
                  <a:pt x="1704" y="19661"/>
                </a:lnTo>
                <a:lnTo>
                  <a:pt x="1728" y="19588"/>
                </a:lnTo>
                <a:lnTo>
                  <a:pt x="1826" y="18785"/>
                </a:lnTo>
                <a:lnTo>
                  <a:pt x="1923" y="18006"/>
                </a:lnTo>
                <a:lnTo>
                  <a:pt x="2045" y="16425"/>
                </a:lnTo>
                <a:lnTo>
                  <a:pt x="2142" y="14843"/>
                </a:lnTo>
                <a:lnTo>
                  <a:pt x="2264" y="13237"/>
                </a:lnTo>
                <a:lnTo>
                  <a:pt x="2410" y="11631"/>
                </a:lnTo>
                <a:lnTo>
                  <a:pt x="2531" y="10025"/>
                </a:lnTo>
                <a:lnTo>
                  <a:pt x="2556" y="9368"/>
                </a:lnTo>
                <a:lnTo>
                  <a:pt x="2580" y="8663"/>
                </a:lnTo>
                <a:lnTo>
                  <a:pt x="2580" y="8322"/>
                </a:lnTo>
                <a:lnTo>
                  <a:pt x="2580" y="7981"/>
                </a:lnTo>
                <a:lnTo>
                  <a:pt x="2531" y="7641"/>
                </a:lnTo>
                <a:lnTo>
                  <a:pt x="2483" y="7324"/>
                </a:lnTo>
                <a:lnTo>
                  <a:pt x="2483" y="7251"/>
                </a:lnTo>
                <a:lnTo>
                  <a:pt x="2458" y="7178"/>
                </a:lnTo>
                <a:lnTo>
                  <a:pt x="2434" y="7130"/>
                </a:lnTo>
                <a:lnTo>
                  <a:pt x="2410" y="7105"/>
                </a:lnTo>
                <a:lnTo>
                  <a:pt x="2337" y="7057"/>
                </a:lnTo>
                <a:lnTo>
                  <a:pt x="2239" y="7057"/>
                </a:lnTo>
                <a:lnTo>
                  <a:pt x="2166" y="7105"/>
                </a:lnTo>
                <a:lnTo>
                  <a:pt x="2020" y="7130"/>
                </a:lnTo>
                <a:lnTo>
                  <a:pt x="1899" y="7154"/>
                </a:lnTo>
                <a:lnTo>
                  <a:pt x="1826" y="7227"/>
                </a:lnTo>
                <a:lnTo>
                  <a:pt x="1801" y="7300"/>
                </a:lnTo>
                <a:lnTo>
                  <a:pt x="1801" y="7349"/>
                </a:lnTo>
                <a:lnTo>
                  <a:pt x="1801" y="7397"/>
                </a:lnTo>
                <a:lnTo>
                  <a:pt x="1874" y="7446"/>
                </a:lnTo>
                <a:lnTo>
                  <a:pt x="1923" y="7470"/>
                </a:lnTo>
                <a:lnTo>
                  <a:pt x="1899" y="7519"/>
                </a:lnTo>
                <a:lnTo>
                  <a:pt x="1704" y="7519"/>
                </a:lnTo>
                <a:lnTo>
                  <a:pt x="1631" y="7543"/>
                </a:lnTo>
                <a:lnTo>
                  <a:pt x="1558" y="7592"/>
                </a:lnTo>
                <a:lnTo>
                  <a:pt x="1534" y="7665"/>
                </a:lnTo>
                <a:lnTo>
                  <a:pt x="1534" y="7714"/>
                </a:lnTo>
                <a:lnTo>
                  <a:pt x="1558" y="7738"/>
                </a:lnTo>
                <a:lnTo>
                  <a:pt x="1631" y="7811"/>
                </a:lnTo>
                <a:lnTo>
                  <a:pt x="1753" y="7860"/>
                </a:lnTo>
                <a:lnTo>
                  <a:pt x="1728" y="7957"/>
                </a:lnTo>
                <a:lnTo>
                  <a:pt x="1582" y="7957"/>
                </a:lnTo>
                <a:lnTo>
                  <a:pt x="1461" y="8006"/>
                </a:lnTo>
                <a:lnTo>
                  <a:pt x="1412" y="8054"/>
                </a:lnTo>
                <a:lnTo>
                  <a:pt x="1388" y="8127"/>
                </a:lnTo>
                <a:lnTo>
                  <a:pt x="1412" y="8200"/>
                </a:lnTo>
                <a:lnTo>
                  <a:pt x="1461" y="8249"/>
                </a:lnTo>
                <a:lnTo>
                  <a:pt x="1534" y="8273"/>
                </a:lnTo>
                <a:lnTo>
                  <a:pt x="1631" y="8298"/>
                </a:lnTo>
                <a:lnTo>
                  <a:pt x="1582" y="8468"/>
                </a:lnTo>
                <a:lnTo>
                  <a:pt x="1437" y="8468"/>
                </a:lnTo>
                <a:lnTo>
                  <a:pt x="1364" y="8517"/>
                </a:lnTo>
                <a:lnTo>
                  <a:pt x="1291" y="8541"/>
                </a:lnTo>
                <a:lnTo>
                  <a:pt x="1291" y="8590"/>
                </a:lnTo>
                <a:lnTo>
                  <a:pt x="1291" y="8638"/>
                </a:lnTo>
                <a:lnTo>
                  <a:pt x="1339" y="8687"/>
                </a:lnTo>
                <a:lnTo>
                  <a:pt x="1388" y="8736"/>
                </a:lnTo>
                <a:lnTo>
                  <a:pt x="1509" y="8760"/>
                </a:lnTo>
                <a:lnTo>
                  <a:pt x="1485" y="8833"/>
                </a:lnTo>
                <a:lnTo>
                  <a:pt x="1461" y="8930"/>
                </a:lnTo>
                <a:lnTo>
                  <a:pt x="1315" y="8955"/>
                </a:lnTo>
                <a:lnTo>
                  <a:pt x="1242" y="8979"/>
                </a:lnTo>
                <a:lnTo>
                  <a:pt x="1193" y="9028"/>
                </a:lnTo>
                <a:lnTo>
                  <a:pt x="1169" y="9076"/>
                </a:lnTo>
                <a:lnTo>
                  <a:pt x="1169" y="9149"/>
                </a:lnTo>
                <a:lnTo>
                  <a:pt x="1218" y="9198"/>
                </a:lnTo>
                <a:lnTo>
                  <a:pt x="1242" y="9222"/>
                </a:lnTo>
                <a:lnTo>
                  <a:pt x="1364" y="9271"/>
                </a:lnTo>
                <a:lnTo>
                  <a:pt x="1364" y="9295"/>
                </a:lnTo>
                <a:lnTo>
                  <a:pt x="1315" y="9320"/>
                </a:lnTo>
                <a:lnTo>
                  <a:pt x="1169" y="9344"/>
                </a:lnTo>
                <a:lnTo>
                  <a:pt x="1096" y="9393"/>
                </a:lnTo>
                <a:lnTo>
                  <a:pt x="1047" y="9441"/>
                </a:lnTo>
                <a:lnTo>
                  <a:pt x="1023" y="9539"/>
                </a:lnTo>
                <a:lnTo>
                  <a:pt x="1047" y="9563"/>
                </a:lnTo>
                <a:lnTo>
                  <a:pt x="1072" y="9612"/>
                </a:lnTo>
                <a:lnTo>
                  <a:pt x="1120" y="9636"/>
                </a:lnTo>
                <a:lnTo>
                  <a:pt x="1169" y="9660"/>
                </a:lnTo>
                <a:lnTo>
                  <a:pt x="1291" y="9660"/>
                </a:lnTo>
                <a:lnTo>
                  <a:pt x="1266" y="9733"/>
                </a:lnTo>
                <a:lnTo>
                  <a:pt x="1145" y="9733"/>
                </a:lnTo>
                <a:lnTo>
                  <a:pt x="1072" y="9758"/>
                </a:lnTo>
                <a:lnTo>
                  <a:pt x="1023" y="9806"/>
                </a:lnTo>
                <a:lnTo>
                  <a:pt x="999" y="9879"/>
                </a:lnTo>
                <a:lnTo>
                  <a:pt x="1023" y="9952"/>
                </a:lnTo>
                <a:lnTo>
                  <a:pt x="1120" y="10001"/>
                </a:lnTo>
                <a:lnTo>
                  <a:pt x="1218" y="10025"/>
                </a:lnTo>
                <a:lnTo>
                  <a:pt x="1169" y="10269"/>
                </a:lnTo>
                <a:lnTo>
                  <a:pt x="1096" y="10244"/>
                </a:lnTo>
                <a:lnTo>
                  <a:pt x="1023" y="10269"/>
                </a:lnTo>
                <a:lnTo>
                  <a:pt x="974" y="10293"/>
                </a:lnTo>
                <a:lnTo>
                  <a:pt x="926" y="10342"/>
                </a:lnTo>
                <a:lnTo>
                  <a:pt x="926" y="10390"/>
                </a:lnTo>
                <a:lnTo>
                  <a:pt x="926" y="10439"/>
                </a:lnTo>
                <a:lnTo>
                  <a:pt x="950" y="10488"/>
                </a:lnTo>
                <a:lnTo>
                  <a:pt x="999" y="10536"/>
                </a:lnTo>
                <a:lnTo>
                  <a:pt x="1096" y="10609"/>
                </a:lnTo>
                <a:lnTo>
                  <a:pt x="1072" y="10634"/>
                </a:lnTo>
                <a:lnTo>
                  <a:pt x="1047" y="10682"/>
                </a:lnTo>
                <a:lnTo>
                  <a:pt x="1047" y="10755"/>
                </a:lnTo>
                <a:lnTo>
                  <a:pt x="1047" y="10804"/>
                </a:lnTo>
                <a:lnTo>
                  <a:pt x="1145" y="11096"/>
                </a:lnTo>
                <a:lnTo>
                  <a:pt x="1169" y="11291"/>
                </a:lnTo>
                <a:lnTo>
                  <a:pt x="1193" y="11461"/>
                </a:lnTo>
                <a:lnTo>
                  <a:pt x="1193" y="11631"/>
                </a:lnTo>
                <a:lnTo>
                  <a:pt x="1120" y="11777"/>
                </a:lnTo>
                <a:lnTo>
                  <a:pt x="1096" y="11826"/>
                </a:lnTo>
                <a:lnTo>
                  <a:pt x="1023" y="11875"/>
                </a:lnTo>
                <a:lnTo>
                  <a:pt x="950" y="11923"/>
                </a:lnTo>
                <a:lnTo>
                  <a:pt x="780" y="11923"/>
                </a:lnTo>
                <a:lnTo>
                  <a:pt x="707" y="11875"/>
                </a:lnTo>
                <a:lnTo>
                  <a:pt x="658" y="11826"/>
                </a:lnTo>
                <a:lnTo>
                  <a:pt x="609" y="11753"/>
                </a:lnTo>
                <a:lnTo>
                  <a:pt x="512" y="11607"/>
                </a:lnTo>
                <a:lnTo>
                  <a:pt x="463" y="11437"/>
                </a:lnTo>
                <a:lnTo>
                  <a:pt x="463" y="11315"/>
                </a:lnTo>
                <a:lnTo>
                  <a:pt x="463" y="11193"/>
                </a:lnTo>
                <a:lnTo>
                  <a:pt x="512" y="10974"/>
                </a:lnTo>
                <a:lnTo>
                  <a:pt x="585" y="10974"/>
                </a:lnTo>
                <a:lnTo>
                  <a:pt x="634" y="10950"/>
                </a:lnTo>
                <a:lnTo>
                  <a:pt x="658" y="10901"/>
                </a:lnTo>
                <a:lnTo>
                  <a:pt x="658" y="10853"/>
                </a:lnTo>
                <a:lnTo>
                  <a:pt x="609" y="10658"/>
                </a:lnTo>
                <a:lnTo>
                  <a:pt x="585" y="10463"/>
                </a:lnTo>
                <a:lnTo>
                  <a:pt x="561" y="10074"/>
                </a:lnTo>
                <a:lnTo>
                  <a:pt x="585" y="9660"/>
                </a:lnTo>
                <a:lnTo>
                  <a:pt x="634" y="9271"/>
                </a:lnTo>
                <a:lnTo>
                  <a:pt x="731" y="8882"/>
                </a:lnTo>
                <a:lnTo>
                  <a:pt x="828" y="8492"/>
                </a:lnTo>
                <a:lnTo>
                  <a:pt x="1072" y="7714"/>
                </a:lnTo>
                <a:lnTo>
                  <a:pt x="1218" y="7227"/>
                </a:lnTo>
                <a:lnTo>
                  <a:pt x="1412" y="6740"/>
                </a:lnTo>
                <a:lnTo>
                  <a:pt x="1631" y="6302"/>
                </a:lnTo>
                <a:lnTo>
                  <a:pt x="1753" y="6108"/>
                </a:lnTo>
                <a:lnTo>
                  <a:pt x="1899" y="5913"/>
                </a:lnTo>
                <a:lnTo>
                  <a:pt x="2045" y="5743"/>
                </a:lnTo>
                <a:lnTo>
                  <a:pt x="2215" y="5572"/>
                </a:lnTo>
                <a:lnTo>
                  <a:pt x="2385" y="5402"/>
                </a:lnTo>
                <a:lnTo>
                  <a:pt x="2580" y="5280"/>
                </a:lnTo>
                <a:lnTo>
                  <a:pt x="2799" y="5159"/>
                </a:lnTo>
                <a:lnTo>
                  <a:pt x="3042" y="5061"/>
                </a:lnTo>
                <a:lnTo>
                  <a:pt x="3286" y="4964"/>
                </a:lnTo>
                <a:lnTo>
                  <a:pt x="3553" y="4891"/>
                </a:lnTo>
                <a:lnTo>
                  <a:pt x="3845" y="4842"/>
                </a:lnTo>
                <a:lnTo>
                  <a:pt x="4113" y="4818"/>
                </a:lnTo>
                <a:lnTo>
                  <a:pt x="4162" y="4842"/>
                </a:lnTo>
                <a:lnTo>
                  <a:pt x="4259" y="4818"/>
                </a:lnTo>
                <a:close/>
                <a:moveTo>
                  <a:pt x="4259" y="0"/>
                </a:moveTo>
                <a:lnTo>
                  <a:pt x="4016" y="25"/>
                </a:lnTo>
                <a:lnTo>
                  <a:pt x="3797" y="98"/>
                </a:lnTo>
                <a:lnTo>
                  <a:pt x="3675" y="98"/>
                </a:lnTo>
                <a:lnTo>
                  <a:pt x="3578" y="146"/>
                </a:lnTo>
                <a:lnTo>
                  <a:pt x="3334" y="244"/>
                </a:lnTo>
                <a:lnTo>
                  <a:pt x="3140" y="390"/>
                </a:lnTo>
                <a:lnTo>
                  <a:pt x="2945" y="536"/>
                </a:lnTo>
                <a:lnTo>
                  <a:pt x="2799" y="682"/>
                </a:lnTo>
                <a:lnTo>
                  <a:pt x="2677" y="852"/>
                </a:lnTo>
                <a:lnTo>
                  <a:pt x="2556" y="1047"/>
                </a:lnTo>
                <a:lnTo>
                  <a:pt x="2458" y="1241"/>
                </a:lnTo>
                <a:lnTo>
                  <a:pt x="2385" y="1436"/>
                </a:lnTo>
                <a:lnTo>
                  <a:pt x="2337" y="1655"/>
                </a:lnTo>
                <a:lnTo>
                  <a:pt x="2288" y="1850"/>
                </a:lnTo>
                <a:lnTo>
                  <a:pt x="2264" y="2069"/>
                </a:lnTo>
                <a:lnTo>
                  <a:pt x="2264" y="2263"/>
                </a:lnTo>
                <a:lnTo>
                  <a:pt x="2288" y="2434"/>
                </a:lnTo>
                <a:lnTo>
                  <a:pt x="2312" y="2628"/>
                </a:lnTo>
                <a:lnTo>
                  <a:pt x="2361" y="2823"/>
                </a:lnTo>
                <a:lnTo>
                  <a:pt x="2434" y="2993"/>
                </a:lnTo>
                <a:lnTo>
                  <a:pt x="2507" y="3164"/>
                </a:lnTo>
                <a:lnTo>
                  <a:pt x="2604" y="3310"/>
                </a:lnTo>
                <a:lnTo>
                  <a:pt x="2702" y="3480"/>
                </a:lnTo>
                <a:lnTo>
                  <a:pt x="2823" y="3626"/>
                </a:lnTo>
                <a:lnTo>
                  <a:pt x="2945" y="3748"/>
                </a:lnTo>
                <a:lnTo>
                  <a:pt x="3067" y="3869"/>
                </a:lnTo>
                <a:lnTo>
                  <a:pt x="3213" y="3991"/>
                </a:lnTo>
                <a:lnTo>
                  <a:pt x="3383" y="4088"/>
                </a:lnTo>
                <a:lnTo>
                  <a:pt x="3553" y="4161"/>
                </a:lnTo>
                <a:lnTo>
                  <a:pt x="3724" y="4210"/>
                </a:lnTo>
                <a:lnTo>
                  <a:pt x="3894" y="4258"/>
                </a:lnTo>
                <a:lnTo>
                  <a:pt x="3894" y="4404"/>
                </a:lnTo>
                <a:lnTo>
                  <a:pt x="3553" y="4429"/>
                </a:lnTo>
                <a:lnTo>
                  <a:pt x="3261" y="4502"/>
                </a:lnTo>
                <a:lnTo>
                  <a:pt x="2969" y="4575"/>
                </a:lnTo>
                <a:lnTo>
                  <a:pt x="2702" y="4696"/>
                </a:lnTo>
                <a:lnTo>
                  <a:pt x="2458" y="4818"/>
                </a:lnTo>
                <a:lnTo>
                  <a:pt x="2239" y="4964"/>
                </a:lnTo>
                <a:lnTo>
                  <a:pt x="2020" y="5110"/>
                </a:lnTo>
                <a:lnTo>
                  <a:pt x="1826" y="5305"/>
                </a:lnTo>
                <a:lnTo>
                  <a:pt x="1655" y="5499"/>
                </a:lnTo>
                <a:lnTo>
                  <a:pt x="1485" y="5694"/>
                </a:lnTo>
                <a:lnTo>
                  <a:pt x="1339" y="5937"/>
                </a:lnTo>
                <a:lnTo>
                  <a:pt x="1193" y="6156"/>
                </a:lnTo>
                <a:lnTo>
                  <a:pt x="1072" y="6400"/>
                </a:lnTo>
                <a:lnTo>
                  <a:pt x="853" y="6935"/>
                </a:lnTo>
                <a:lnTo>
                  <a:pt x="658" y="7470"/>
                </a:lnTo>
                <a:lnTo>
                  <a:pt x="366" y="8492"/>
                </a:lnTo>
                <a:lnTo>
                  <a:pt x="244" y="9003"/>
                </a:lnTo>
                <a:lnTo>
                  <a:pt x="147" y="9514"/>
                </a:lnTo>
                <a:lnTo>
                  <a:pt x="123" y="9782"/>
                </a:lnTo>
                <a:lnTo>
                  <a:pt x="123" y="10098"/>
                </a:lnTo>
                <a:lnTo>
                  <a:pt x="147" y="10415"/>
                </a:lnTo>
                <a:lnTo>
                  <a:pt x="171" y="10561"/>
                </a:lnTo>
                <a:lnTo>
                  <a:pt x="220" y="10682"/>
                </a:lnTo>
                <a:lnTo>
                  <a:pt x="147" y="10755"/>
                </a:lnTo>
                <a:lnTo>
                  <a:pt x="74" y="10853"/>
                </a:lnTo>
                <a:lnTo>
                  <a:pt x="25" y="10974"/>
                </a:lnTo>
                <a:lnTo>
                  <a:pt x="1" y="11096"/>
                </a:lnTo>
                <a:lnTo>
                  <a:pt x="1" y="11339"/>
                </a:lnTo>
                <a:lnTo>
                  <a:pt x="25" y="11558"/>
                </a:lnTo>
                <a:lnTo>
                  <a:pt x="74" y="11704"/>
                </a:lnTo>
                <a:lnTo>
                  <a:pt x="123" y="11826"/>
                </a:lnTo>
                <a:lnTo>
                  <a:pt x="196" y="11972"/>
                </a:lnTo>
                <a:lnTo>
                  <a:pt x="269" y="12093"/>
                </a:lnTo>
                <a:lnTo>
                  <a:pt x="366" y="12191"/>
                </a:lnTo>
                <a:lnTo>
                  <a:pt x="488" y="12264"/>
                </a:lnTo>
                <a:lnTo>
                  <a:pt x="609" y="12337"/>
                </a:lnTo>
                <a:lnTo>
                  <a:pt x="755" y="12361"/>
                </a:lnTo>
                <a:lnTo>
                  <a:pt x="926" y="12385"/>
                </a:lnTo>
                <a:lnTo>
                  <a:pt x="1072" y="12361"/>
                </a:lnTo>
                <a:lnTo>
                  <a:pt x="1193" y="12312"/>
                </a:lnTo>
                <a:lnTo>
                  <a:pt x="1291" y="12264"/>
                </a:lnTo>
                <a:lnTo>
                  <a:pt x="1388" y="12166"/>
                </a:lnTo>
                <a:lnTo>
                  <a:pt x="1461" y="12069"/>
                </a:lnTo>
                <a:lnTo>
                  <a:pt x="1509" y="11947"/>
                </a:lnTo>
                <a:lnTo>
                  <a:pt x="1534" y="11802"/>
                </a:lnTo>
                <a:lnTo>
                  <a:pt x="1582" y="11510"/>
                </a:lnTo>
                <a:lnTo>
                  <a:pt x="1582" y="11218"/>
                </a:lnTo>
                <a:lnTo>
                  <a:pt x="1534" y="10950"/>
                </a:lnTo>
                <a:lnTo>
                  <a:pt x="1461" y="10707"/>
                </a:lnTo>
                <a:lnTo>
                  <a:pt x="1437" y="10658"/>
                </a:lnTo>
                <a:lnTo>
                  <a:pt x="1485" y="10536"/>
                </a:lnTo>
                <a:lnTo>
                  <a:pt x="1509" y="10488"/>
                </a:lnTo>
                <a:lnTo>
                  <a:pt x="1534" y="10269"/>
                </a:lnTo>
                <a:lnTo>
                  <a:pt x="1582" y="10025"/>
                </a:lnTo>
                <a:lnTo>
                  <a:pt x="1704" y="9539"/>
                </a:lnTo>
                <a:lnTo>
                  <a:pt x="1850" y="9028"/>
                </a:lnTo>
                <a:lnTo>
                  <a:pt x="2142" y="8103"/>
                </a:lnTo>
                <a:lnTo>
                  <a:pt x="2118" y="9344"/>
                </a:lnTo>
                <a:lnTo>
                  <a:pt x="2045" y="10585"/>
                </a:lnTo>
                <a:lnTo>
                  <a:pt x="1947" y="11826"/>
                </a:lnTo>
                <a:lnTo>
                  <a:pt x="1826" y="13067"/>
                </a:lnTo>
                <a:lnTo>
                  <a:pt x="1680" y="14648"/>
                </a:lnTo>
                <a:lnTo>
                  <a:pt x="1558" y="16254"/>
                </a:lnTo>
                <a:lnTo>
                  <a:pt x="1412" y="17860"/>
                </a:lnTo>
                <a:lnTo>
                  <a:pt x="1339" y="18663"/>
                </a:lnTo>
                <a:lnTo>
                  <a:pt x="1218" y="19442"/>
                </a:lnTo>
                <a:lnTo>
                  <a:pt x="1242" y="19564"/>
                </a:lnTo>
                <a:lnTo>
                  <a:pt x="1120" y="19612"/>
                </a:lnTo>
                <a:lnTo>
                  <a:pt x="1023" y="19661"/>
                </a:lnTo>
                <a:lnTo>
                  <a:pt x="950" y="19734"/>
                </a:lnTo>
                <a:lnTo>
                  <a:pt x="853" y="19831"/>
                </a:lnTo>
                <a:lnTo>
                  <a:pt x="731" y="20026"/>
                </a:lnTo>
                <a:lnTo>
                  <a:pt x="634" y="20245"/>
                </a:lnTo>
                <a:lnTo>
                  <a:pt x="634" y="20342"/>
                </a:lnTo>
                <a:lnTo>
                  <a:pt x="609" y="20464"/>
                </a:lnTo>
                <a:lnTo>
                  <a:pt x="634" y="20561"/>
                </a:lnTo>
                <a:lnTo>
                  <a:pt x="658" y="20683"/>
                </a:lnTo>
                <a:lnTo>
                  <a:pt x="731" y="20780"/>
                </a:lnTo>
                <a:lnTo>
                  <a:pt x="804" y="20853"/>
                </a:lnTo>
                <a:lnTo>
                  <a:pt x="901" y="20926"/>
                </a:lnTo>
                <a:lnTo>
                  <a:pt x="1023" y="20999"/>
                </a:lnTo>
                <a:lnTo>
                  <a:pt x="1145" y="21023"/>
                </a:lnTo>
                <a:lnTo>
                  <a:pt x="1266" y="21048"/>
                </a:lnTo>
                <a:lnTo>
                  <a:pt x="1558" y="21072"/>
                </a:lnTo>
                <a:lnTo>
                  <a:pt x="1874" y="21048"/>
                </a:lnTo>
                <a:lnTo>
                  <a:pt x="2191" y="20975"/>
                </a:lnTo>
                <a:lnTo>
                  <a:pt x="2483" y="20877"/>
                </a:lnTo>
                <a:lnTo>
                  <a:pt x="2775" y="20731"/>
                </a:lnTo>
                <a:lnTo>
                  <a:pt x="3042" y="20610"/>
                </a:lnTo>
                <a:lnTo>
                  <a:pt x="3261" y="20439"/>
                </a:lnTo>
                <a:lnTo>
                  <a:pt x="3334" y="20366"/>
                </a:lnTo>
                <a:lnTo>
                  <a:pt x="3359" y="20293"/>
                </a:lnTo>
                <a:lnTo>
                  <a:pt x="3383" y="20269"/>
                </a:lnTo>
                <a:lnTo>
                  <a:pt x="3456" y="20172"/>
                </a:lnTo>
                <a:lnTo>
                  <a:pt x="3480" y="20050"/>
                </a:lnTo>
                <a:lnTo>
                  <a:pt x="3529" y="19807"/>
                </a:lnTo>
                <a:lnTo>
                  <a:pt x="3699" y="18542"/>
                </a:lnTo>
                <a:lnTo>
                  <a:pt x="3870" y="16984"/>
                </a:lnTo>
                <a:lnTo>
                  <a:pt x="4040" y="15427"/>
                </a:lnTo>
                <a:lnTo>
                  <a:pt x="4064" y="15184"/>
                </a:lnTo>
                <a:lnTo>
                  <a:pt x="4089" y="15111"/>
                </a:lnTo>
                <a:lnTo>
                  <a:pt x="4089" y="15062"/>
                </a:lnTo>
                <a:lnTo>
                  <a:pt x="4186" y="14089"/>
                </a:lnTo>
                <a:lnTo>
                  <a:pt x="4186" y="14040"/>
                </a:lnTo>
                <a:lnTo>
                  <a:pt x="4186" y="13991"/>
                </a:lnTo>
                <a:lnTo>
                  <a:pt x="4186" y="13967"/>
                </a:lnTo>
                <a:lnTo>
                  <a:pt x="4210" y="13870"/>
                </a:lnTo>
                <a:lnTo>
                  <a:pt x="4308" y="14186"/>
                </a:lnTo>
                <a:lnTo>
                  <a:pt x="4454" y="14892"/>
                </a:lnTo>
                <a:lnTo>
                  <a:pt x="4575" y="15597"/>
                </a:lnTo>
                <a:lnTo>
                  <a:pt x="4673" y="16327"/>
                </a:lnTo>
                <a:lnTo>
                  <a:pt x="4721" y="17057"/>
                </a:lnTo>
                <a:lnTo>
                  <a:pt x="4843" y="18493"/>
                </a:lnTo>
                <a:lnTo>
                  <a:pt x="4916" y="19223"/>
                </a:lnTo>
                <a:lnTo>
                  <a:pt x="5013" y="19953"/>
                </a:lnTo>
                <a:lnTo>
                  <a:pt x="5038" y="20147"/>
                </a:lnTo>
                <a:lnTo>
                  <a:pt x="5111" y="20342"/>
                </a:lnTo>
                <a:lnTo>
                  <a:pt x="5208" y="20537"/>
                </a:lnTo>
                <a:lnTo>
                  <a:pt x="5354" y="20683"/>
                </a:lnTo>
                <a:lnTo>
                  <a:pt x="5500" y="20780"/>
                </a:lnTo>
                <a:lnTo>
                  <a:pt x="5670" y="20853"/>
                </a:lnTo>
                <a:lnTo>
                  <a:pt x="5865" y="20877"/>
                </a:lnTo>
                <a:lnTo>
                  <a:pt x="6084" y="20853"/>
                </a:lnTo>
                <a:lnTo>
                  <a:pt x="6303" y="20877"/>
                </a:lnTo>
                <a:lnTo>
                  <a:pt x="6522" y="20902"/>
                </a:lnTo>
                <a:lnTo>
                  <a:pt x="6741" y="20877"/>
                </a:lnTo>
                <a:lnTo>
                  <a:pt x="6936" y="20853"/>
                </a:lnTo>
                <a:lnTo>
                  <a:pt x="7155" y="20780"/>
                </a:lnTo>
                <a:lnTo>
                  <a:pt x="7325" y="20683"/>
                </a:lnTo>
                <a:lnTo>
                  <a:pt x="7495" y="20561"/>
                </a:lnTo>
                <a:lnTo>
                  <a:pt x="7666" y="20391"/>
                </a:lnTo>
                <a:lnTo>
                  <a:pt x="7714" y="20293"/>
                </a:lnTo>
                <a:lnTo>
                  <a:pt x="7739" y="20220"/>
                </a:lnTo>
                <a:lnTo>
                  <a:pt x="7739" y="20123"/>
                </a:lnTo>
                <a:lnTo>
                  <a:pt x="7739" y="20026"/>
                </a:lnTo>
                <a:lnTo>
                  <a:pt x="7739" y="19929"/>
                </a:lnTo>
                <a:lnTo>
                  <a:pt x="7690" y="19831"/>
                </a:lnTo>
                <a:lnTo>
                  <a:pt x="7666" y="19758"/>
                </a:lnTo>
                <a:lnTo>
                  <a:pt x="7593" y="19685"/>
                </a:lnTo>
                <a:lnTo>
                  <a:pt x="7495" y="19612"/>
                </a:lnTo>
                <a:lnTo>
                  <a:pt x="7374" y="19539"/>
                </a:lnTo>
                <a:lnTo>
                  <a:pt x="7130" y="19442"/>
                </a:lnTo>
                <a:lnTo>
                  <a:pt x="7130" y="19418"/>
                </a:lnTo>
                <a:lnTo>
                  <a:pt x="7057" y="19126"/>
                </a:lnTo>
                <a:lnTo>
                  <a:pt x="7009" y="18809"/>
                </a:lnTo>
                <a:lnTo>
                  <a:pt x="6984" y="18152"/>
                </a:lnTo>
                <a:lnTo>
                  <a:pt x="6936" y="16546"/>
                </a:lnTo>
                <a:lnTo>
                  <a:pt x="6863" y="15476"/>
                </a:lnTo>
                <a:lnTo>
                  <a:pt x="6765" y="14405"/>
                </a:lnTo>
                <a:lnTo>
                  <a:pt x="6668" y="13334"/>
                </a:lnTo>
                <a:lnTo>
                  <a:pt x="6595" y="12288"/>
                </a:lnTo>
                <a:lnTo>
                  <a:pt x="6571" y="10804"/>
                </a:lnTo>
                <a:lnTo>
                  <a:pt x="6546" y="9344"/>
                </a:lnTo>
                <a:lnTo>
                  <a:pt x="6546" y="8395"/>
                </a:lnTo>
                <a:lnTo>
                  <a:pt x="6644" y="8663"/>
                </a:lnTo>
                <a:lnTo>
                  <a:pt x="6765" y="8930"/>
                </a:lnTo>
                <a:lnTo>
                  <a:pt x="6814" y="9174"/>
                </a:lnTo>
                <a:lnTo>
                  <a:pt x="6887" y="9417"/>
                </a:lnTo>
                <a:lnTo>
                  <a:pt x="6936" y="9904"/>
                </a:lnTo>
                <a:lnTo>
                  <a:pt x="6984" y="10415"/>
                </a:lnTo>
                <a:lnTo>
                  <a:pt x="7057" y="10901"/>
                </a:lnTo>
                <a:lnTo>
                  <a:pt x="6960" y="11120"/>
                </a:lnTo>
                <a:lnTo>
                  <a:pt x="6911" y="11339"/>
                </a:lnTo>
                <a:lnTo>
                  <a:pt x="6887" y="11583"/>
                </a:lnTo>
                <a:lnTo>
                  <a:pt x="6936" y="11802"/>
                </a:lnTo>
                <a:lnTo>
                  <a:pt x="6960" y="11923"/>
                </a:lnTo>
                <a:lnTo>
                  <a:pt x="7009" y="12020"/>
                </a:lnTo>
                <a:lnTo>
                  <a:pt x="7057" y="12093"/>
                </a:lnTo>
                <a:lnTo>
                  <a:pt x="7130" y="12166"/>
                </a:lnTo>
                <a:lnTo>
                  <a:pt x="7228" y="12239"/>
                </a:lnTo>
                <a:lnTo>
                  <a:pt x="7325" y="12288"/>
                </a:lnTo>
                <a:lnTo>
                  <a:pt x="7447" y="12312"/>
                </a:lnTo>
                <a:lnTo>
                  <a:pt x="7714" y="12312"/>
                </a:lnTo>
                <a:lnTo>
                  <a:pt x="7860" y="12264"/>
                </a:lnTo>
                <a:lnTo>
                  <a:pt x="7982" y="12215"/>
                </a:lnTo>
                <a:lnTo>
                  <a:pt x="8104" y="12142"/>
                </a:lnTo>
                <a:lnTo>
                  <a:pt x="8201" y="12045"/>
                </a:lnTo>
                <a:lnTo>
                  <a:pt x="8298" y="11947"/>
                </a:lnTo>
                <a:lnTo>
                  <a:pt x="8371" y="11826"/>
                </a:lnTo>
                <a:lnTo>
                  <a:pt x="8444" y="11704"/>
                </a:lnTo>
                <a:lnTo>
                  <a:pt x="8517" y="11510"/>
                </a:lnTo>
                <a:lnTo>
                  <a:pt x="8542" y="11291"/>
                </a:lnTo>
                <a:lnTo>
                  <a:pt x="8517" y="11193"/>
                </a:lnTo>
                <a:lnTo>
                  <a:pt x="8493" y="11096"/>
                </a:lnTo>
                <a:lnTo>
                  <a:pt x="8469" y="10999"/>
                </a:lnTo>
                <a:lnTo>
                  <a:pt x="8396" y="10926"/>
                </a:lnTo>
                <a:lnTo>
                  <a:pt x="8469" y="10269"/>
                </a:lnTo>
                <a:lnTo>
                  <a:pt x="8493" y="9587"/>
                </a:lnTo>
                <a:lnTo>
                  <a:pt x="8469" y="8906"/>
                </a:lnTo>
                <a:lnTo>
                  <a:pt x="8396" y="8249"/>
                </a:lnTo>
                <a:lnTo>
                  <a:pt x="8323" y="7908"/>
                </a:lnTo>
                <a:lnTo>
                  <a:pt x="8250" y="7568"/>
                </a:lnTo>
                <a:lnTo>
                  <a:pt x="8177" y="7251"/>
                </a:lnTo>
                <a:lnTo>
                  <a:pt x="8079" y="6935"/>
                </a:lnTo>
                <a:lnTo>
                  <a:pt x="7958" y="6619"/>
                </a:lnTo>
                <a:lnTo>
                  <a:pt x="7812" y="6327"/>
                </a:lnTo>
                <a:lnTo>
                  <a:pt x="7666" y="6035"/>
                </a:lnTo>
                <a:lnTo>
                  <a:pt x="7495" y="5743"/>
                </a:lnTo>
                <a:lnTo>
                  <a:pt x="7349" y="5548"/>
                </a:lnTo>
                <a:lnTo>
                  <a:pt x="7203" y="5378"/>
                </a:lnTo>
                <a:lnTo>
                  <a:pt x="7057" y="5232"/>
                </a:lnTo>
                <a:lnTo>
                  <a:pt x="6887" y="5086"/>
                </a:lnTo>
                <a:lnTo>
                  <a:pt x="6717" y="4940"/>
                </a:lnTo>
                <a:lnTo>
                  <a:pt x="6522" y="4842"/>
                </a:lnTo>
                <a:lnTo>
                  <a:pt x="6327" y="4745"/>
                </a:lnTo>
                <a:lnTo>
                  <a:pt x="6133" y="4648"/>
                </a:lnTo>
                <a:lnTo>
                  <a:pt x="5719" y="4502"/>
                </a:lnTo>
                <a:lnTo>
                  <a:pt x="5305" y="4429"/>
                </a:lnTo>
                <a:lnTo>
                  <a:pt x="4867" y="4380"/>
                </a:lnTo>
                <a:lnTo>
                  <a:pt x="4405" y="4356"/>
                </a:lnTo>
                <a:lnTo>
                  <a:pt x="4405" y="4307"/>
                </a:lnTo>
                <a:lnTo>
                  <a:pt x="4405" y="4283"/>
                </a:lnTo>
                <a:lnTo>
                  <a:pt x="4600" y="4258"/>
                </a:lnTo>
                <a:lnTo>
                  <a:pt x="4794" y="4185"/>
                </a:lnTo>
                <a:lnTo>
                  <a:pt x="4965" y="4112"/>
                </a:lnTo>
                <a:lnTo>
                  <a:pt x="5159" y="4015"/>
                </a:lnTo>
                <a:lnTo>
                  <a:pt x="5305" y="3893"/>
                </a:lnTo>
                <a:lnTo>
                  <a:pt x="5451" y="3772"/>
                </a:lnTo>
                <a:lnTo>
                  <a:pt x="5597" y="3626"/>
                </a:lnTo>
                <a:lnTo>
                  <a:pt x="5719" y="3456"/>
                </a:lnTo>
                <a:lnTo>
                  <a:pt x="5841" y="3310"/>
                </a:lnTo>
                <a:lnTo>
                  <a:pt x="5938" y="3115"/>
                </a:lnTo>
                <a:lnTo>
                  <a:pt x="6035" y="2945"/>
                </a:lnTo>
                <a:lnTo>
                  <a:pt x="6108" y="2750"/>
                </a:lnTo>
                <a:lnTo>
                  <a:pt x="6181" y="2555"/>
                </a:lnTo>
                <a:lnTo>
                  <a:pt x="6230" y="2361"/>
                </a:lnTo>
                <a:lnTo>
                  <a:pt x="6254" y="2166"/>
                </a:lnTo>
                <a:lnTo>
                  <a:pt x="6279" y="1971"/>
                </a:lnTo>
                <a:lnTo>
                  <a:pt x="6254" y="1752"/>
                </a:lnTo>
                <a:lnTo>
                  <a:pt x="6230" y="1533"/>
                </a:lnTo>
                <a:lnTo>
                  <a:pt x="6157" y="1314"/>
                </a:lnTo>
                <a:lnTo>
                  <a:pt x="6060" y="1095"/>
                </a:lnTo>
                <a:lnTo>
                  <a:pt x="5962" y="925"/>
                </a:lnTo>
                <a:lnTo>
                  <a:pt x="5816" y="730"/>
                </a:lnTo>
                <a:lnTo>
                  <a:pt x="5670" y="584"/>
                </a:lnTo>
                <a:lnTo>
                  <a:pt x="5500" y="438"/>
                </a:lnTo>
                <a:lnTo>
                  <a:pt x="5305" y="292"/>
                </a:lnTo>
                <a:lnTo>
                  <a:pt x="5111" y="195"/>
                </a:lnTo>
                <a:lnTo>
                  <a:pt x="4892" y="98"/>
                </a:lnTo>
                <a:lnTo>
                  <a:pt x="4697" y="49"/>
                </a:lnTo>
                <a:lnTo>
                  <a:pt x="4478" y="25"/>
                </a:lnTo>
                <a:lnTo>
                  <a:pt x="4259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" name="Shape 320"/>
          <p:cNvSpPr/>
          <p:nvPr/>
        </p:nvSpPr>
        <p:spPr>
          <a:xfrm>
            <a:off x="5009265" y="4666626"/>
            <a:ext cx="297156" cy="274460"/>
          </a:xfrm>
          <a:custGeom>
            <a:avLst/>
            <a:gdLst/>
            <a:ahLst/>
            <a:cxnLst/>
            <a:rect l="0" t="0" r="0" b="0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Shape 284"/>
          <p:cNvSpPr/>
          <p:nvPr/>
        </p:nvSpPr>
        <p:spPr>
          <a:xfrm>
            <a:off x="2867827" y="4569800"/>
            <a:ext cx="305965" cy="270262"/>
          </a:xfrm>
          <a:custGeom>
            <a:avLst/>
            <a:gdLst/>
            <a:ahLst/>
            <a:cxnLst/>
            <a:rect l="0" t="0" r="0" b="0"/>
            <a:pathLst>
              <a:path w="17714" h="15647" extrusionOk="0">
                <a:moveTo>
                  <a:pt x="9806" y="2118"/>
                </a:moveTo>
                <a:lnTo>
                  <a:pt x="9782" y="2166"/>
                </a:lnTo>
                <a:lnTo>
                  <a:pt x="9757" y="2239"/>
                </a:lnTo>
                <a:lnTo>
                  <a:pt x="9757" y="2312"/>
                </a:lnTo>
                <a:lnTo>
                  <a:pt x="9782" y="2483"/>
                </a:lnTo>
                <a:lnTo>
                  <a:pt x="9855" y="2677"/>
                </a:lnTo>
                <a:lnTo>
                  <a:pt x="9903" y="2872"/>
                </a:lnTo>
                <a:lnTo>
                  <a:pt x="9952" y="2945"/>
                </a:lnTo>
                <a:lnTo>
                  <a:pt x="10001" y="2969"/>
                </a:lnTo>
                <a:lnTo>
                  <a:pt x="10049" y="2994"/>
                </a:lnTo>
                <a:lnTo>
                  <a:pt x="10122" y="3018"/>
                </a:lnTo>
                <a:lnTo>
                  <a:pt x="10195" y="2994"/>
                </a:lnTo>
                <a:lnTo>
                  <a:pt x="10244" y="2945"/>
                </a:lnTo>
                <a:lnTo>
                  <a:pt x="10293" y="2896"/>
                </a:lnTo>
                <a:lnTo>
                  <a:pt x="10293" y="2823"/>
                </a:lnTo>
                <a:lnTo>
                  <a:pt x="10293" y="2702"/>
                </a:lnTo>
                <a:lnTo>
                  <a:pt x="10244" y="2580"/>
                </a:lnTo>
                <a:lnTo>
                  <a:pt x="10171" y="2361"/>
                </a:lnTo>
                <a:lnTo>
                  <a:pt x="10122" y="2264"/>
                </a:lnTo>
                <a:lnTo>
                  <a:pt x="10049" y="2191"/>
                </a:lnTo>
                <a:lnTo>
                  <a:pt x="9952" y="2118"/>
                </a:lnTo>
                <a:close/>
                <a:moveTo>
                  <a:pt x="13821" y="2312"/>
                </a:moveTo>
                <a:lnTo>
                  <a:pt x="13748" y="2385"/>
                </a:lnTo>
                <a:lnTo>
                  <a:pt x="13602" y="2531"/>
                </a:lnTo>
                <a:lnTo>
                  <a:pt x="13456" y="2677"/>
                </a:lnTo>
                <a:lnTo>
                  <a:pt x="13407" y="2775"/>
                </a:lnTo>
                <a:lnTo>
                  <a:pt x="13383" y="2872"/>
                </a:lnTo>
                <a:lnTo>
                  <a:pt x="13407" y="2921"/>
                </a:lnTo>
                <a:lnTo>
                  <a:pt x="13431" y="2945"/>
                </a:lnTo>
                <a:lnTo>
                  <a:pt x="13456" y="2994"/>
                </a:lnTo>
                <a:lnTo>
                  <a:pt x="13504" y="3018"/>
                </a:lnTo>
                <a:lnTo>
                  <a:pt x="13602" y="3018"/>
                </a:lnTo>
                <a:lnTo>
                  <a:pt x="13699" y="2969"/>
                </a:lnTo>
                <a:lnTo>
                  <a:pt x="13796" y="2921"/>
                </a:lnTo>
                <a:lnTo>
                  <a:pt x="13894" y="2848"/>
                </a:lnTo>
                <a:lnTo>
                  <a:pt x="14040" y="2702"/>
                </a:lnTo>
                <a:lnTo>
                  <a:pt x="14113" y="2604"/>
                </a:lnTo>
                <a:lnTo>
                  <a:pt x="14137" y="2507"/>
                </a:lnTo>
                <a:lnTo>
                  <a:pt x="14113" y="2434"/>
                </a:lnTo>
                <a:lnTo>
                  <a:pt x="14064" y="2361"/>
                </a:lnTo>
                <a:lnTo>
                  <a:pt x="13991" y="2312"/>
                </a:lnTo>
                <a:close/>
                <a:moveTo>
                  <a:pt x="15232" y="4600"/>
                </a:moveTo>
                <a:lnTo>
                  <a:pt x="15037" y="4648"/>
                </a:lnTo>
                <a:lnTo>
                  <a:pt x="14867" y="4697"/>
                </a:lnTo>
                <a:lnTo>
                  <a:pt x="14672" y="4770"/>
                </a:lnTo>
                <a:lnTo>
                  <a:pt x="14575" y="4794"/>
                </a:lnTo>
                <a:lnTo>
                  <a:pt x="14478" y="4843"/>
                </a:lnTo>
                <a:lnTo>
                  <a:pt x="14429" y="4916"/>
                </a:lnTo>
                <a:lnTo>
                  <a:pt x="14429" y="4965"/>
                </a:lnTo>
                <a:lnTo>
                  <a:pt x="14453" y="5038"/>
                </a:lnTo>
                <a:lnTo>
                  <a:pt x="14502" y="5086"/>
                </a:lnTo>
                <a:lnTo>
                  <a:pt x="14721" y="5135"/>
                </a:lnTo>
                <a:lnTo>
                  <a:pt x="14964" y="5135"/>
                </a:lnTo>
                <a:lnTo>
                  <a:pt x="15086" y="5111"/>
                </a:lnTo>
                <a:lnTo>
                  <a:pt x="15183" y="5086"/>
                </a:lnTo>
                <a:lnTo>
                  <a:pt x="15281" y="5038"/>
                </a:lnTo>
                <a:lnTo>
                  <a:pt x="15378" y="4965"/>
                </a:lnTo>
                <a:lnTo>
                  <a:pt x="15402" y="4916"/>
                </a:lnTo>
                <a:lnTo>
                  <a:pt x="15427" y="4867"/>
                </a:lnTo>
                <a:lnTo>
                  <a:pt x="15427" y="4794"/>
                </a:lnTo>
                <a:lnTo>
                  <a:pt x="15427" y="4746"/>
                </a:lnTo>
                <a:lnTo>
                  <a:pt x="15402" y="4673"/>
                </a:lnTo>
                <a:lnTo>
                  <a:pt x="15354" y="4648"/>
                </a:lnTo>
                <a:lnTo>
                  <a:pt x="15305" y="4624"/>
                </a:lnTo>
                <a:lnTo>
                  <a:pt x="15232" y="4600"/>
                </a:lnTo>
                <a:close/>
                <a:moveTo>
                  <a:pt x="9052" y="4721"/>
                </a:moveTo>
                <a:lnTo>
                  <a:pt x="8954" y="4746"/>
                </a:lnTo>
                <a:lnTo>
                  <a:pt x="8711" y="4794"/>
                </a:lnTo>
                <a:lnTo>
                  <a:pt x="8516" y="4819"/>
                </a:lnTo>
                <a:lnTo>
                  <a:pt x="8419" y="4867"/>
                </a:lnTo>
                <a:lnTo>
                  <a:pt x="8346" y="4916"/>
                </a:lnTo>
                <a:lnTo>
                  <a:pt x="8273" y="4989"/>
                </a:lnTo>
                <a:lnTo>
                  <a:pt x="8249" y="5062"/>
                </a:lnTo>
                <a:lnTo>
                  <a:pt x="8273" y="5159"/>
                </a:lnTo>
                <a:lnTo>
                  <a:pt x="8297" y="5184"/>
                </a:lnTo>
                <a:lnTo>
                  <a:pt x="8346" y="5208"/>
                </a:lnTo>
                <a:lnTo>
                  <a:pt x="8443" y="5257"/>
                </a:lnTo>
                <a:lnTo>
                  <a:pt x="8930" y="5257"/>
                </a:lnTo>
                <a:lnTo>
                  <a:pt x="9076" y="5232"/>
                </a:lnTo>
                <a:lnTo>
                  <a:pt x="9198" y="5184"/>
                </a:lnTo>
                <a:lnTo>
                  <a:pt x="9319" y="5086"/>
                </a:lnTo>
                <a:lnTo>
                  <a:pt x="9344" y="5038"/>
                </a:lnTo>
                <a:lnTo>
                  <a:pt x="9344" y="4989"/>
                </a:lnTo>
                <a:lnTo>
                  <a:pt x="9319" y="4892"/>
                </a:lnTo>
                <a:lnTo>
                  <a:pt x="9246" y="4794"/>
                </a:lnTo>
                <a:lnTo>
                  <a:pt x="9173" y="4746"/>
                </a:lnTo>
                <a:lnTo>
                  <a:pt x="9052" y="4721"/>
                </a:lnTo>
                <a:close/>
                <a:moveTo>
                  <a:pt x="11801" y="3505"/>
                </a:moveTo>
                <a:lnTo>
                  <a:pt x="12020" y="3529"/>
                </a:lnTo>
                <a:lnTo>
                  <a:pt x="12263" y="3578"/>
                </a:lnTo>
                <a:lnTo>
                  <a:pt x="12482" y="3651"/>
                </a:lnTo>
                <a:lnTo>
                  <a:pt x="12701" y="3772"/>
                </a:lnTo>
                <a:lnTo>
                  <a:pt x="12872" y="3918"/>
                </a:lnTo>
                <a:lnTo>
                  <a:pt x="13042" y="4089"/>
                </a:lnTo>
                <a:lnTo>
                  <a:pt x="13212" y="4283"/>
                </a:lnTo>
                <a:lnTo>
                  <a:pt x="13334" y="4478"/>
                </a:lnTo>
                <a:lnTo>
                  <a:pt x="13431" y="4697"/>
                </a:lnTo>
                <a:lnTo>
                  <a:pt x="13480" y="4867"/>
                </a:lnTo>
                <a:lnTo>
                  <a:pt x="13504" y="5038"/>
                </a:lnTo>
                <a:lnTo>
                  <a:pt x="13504" y="5208"/>
                </a:lnTo>
                <a:lnTo>
                  <a:pt x="13480" y="5378"/>
                </a:lnTo>
                <a:lnTo>
                  <a:pt x="13456" y="5549"/>
                </a:lnTo>
                <a:lnTo>
                  <a:pt x="13407" y="5719"/>
                </a:lnTo>
                <a:lnTo>
                  <a:pt x="13334" y="5889"/>
                </a:lnTo>
                <a:lnTo>
                  <a:pt x="13237" y="6035"/>
                </a:lnTo>
                <a:lnTo>
                  <a:pt x="13139" y="6181"/>
                </a:lnTo>
                <a:lnTo>
                  <a:pt x="13042" y="6303"/>
                </a:lnTo>
                <a:lnTo>
                  <a:pt x="12920" y="6425"/>
                </a:lnTo>
                <a:lnTo>
                  <a:pt x="12774" y="6546"/>
                </a:lnTo>
                <a:lnTo>
                  <a:pt x="12628" y="6644"/>
                </a:lnTo>
                <a:lnTo>
                  <a:pt x="12482" y="6741"/>
                </a:lnTo>
                <a:lnTo>
                  <a:pt x="12336" y="6814"/>
                </a:lnTo>
                <a:lnTo>
                  <a:pt x="12166" y="6863"/>
                </a:lnTo>
                <a:lnTo>
                  <a:pt x="11996" y="6911"/>
                </a:lnTo>
                <a:lnTo>
                  <a:pt x="11801" y="6936"/>
                </a:lnTo>
                <a:lnTo>
                  <a:pt x="11631" y="6936"/>
                </a:lnTo>
                <a:lnTo>
                  <a:pt x="11485" y="6911"/>
                </a:lnTo>
                <a:lnTo>
                  <a:pt x="11315" y="6863"/>
                </a:lnTo>
                <a:lnTo>
                  <a:pt x="11169" y="6814"/>
                </a:lnTo>
                <a:lnTo>
                  <a:pt x="11023" y="6741"/>
                </a:lnTo>
                <a:lnTo>
                  <a:pt x="10901" y="6644"/>
                </a:lnTo>
                <a:lnTo>
                  <a:pt x="10779" y="6546"/>
                </a:lnTo>
                <a:lnTo>
                  <a:pt x="10658" y="6425"/>
                </a:lnTo>
                <a:lnTo>
                  <a:pt x="10560" y="6303"/>
                </a:lnTo>
                <a:lnTo>
                  <a:pt x="10463" y="6157"/>
                </a:lnTo>
                <a:lnTo>
                  <a:pt x="10317" y="5865"/>
                </a:lnTo>
                <a:lnTo>
                  <a:pt x="10195" y="5524"/>
                </a:lnTo>
                <a:lnTo>
                  <a:pt x="10147" y="5208"/>
                </a:lnTo>
                <a:lnTo>
                  <a:pt x="10147" y="4892"/>
                </a:lnTo>
                <a:lnTo>
                  <a:pt x="10195" y="4575"/>
                </a:lnTo>
                <a:lnTo>
                  <a:pt x="10244" y="4405"/>
                </a:lnTo>
                <a:lnTo>
                  <a:pt x="10317" y="4259"/>
                </a:lnTo>
                <a:lnTo>
                  <a:pt x="10414" y="4089"/>
                </a:lnTo>
                <a:lnTo>
                  <a:pt x="10560" y="3943"/>
                </a:lnTo>
                <a:lnTo>
                  <a:pt x="10901" y="3772"/>
                </a:lnTo>
                <a:lnTo>
                  <a:pt x="11242" y="3602"/>
                </a:lnTo>
                <a:lnTo>
                  <a:pt x="11436" y="3553"/>
                </a:lnTo>
                <a:lnTo>
                  <a:pt x="11607" y="3529"/>
                </a:lnTo>
                <a:lnTo>
                  <a:pt x="11801" y="3505"/>
                </a:lnTo>
                <a:close/>
                <a:moveTo>
                  <a:pt x="11753" y="2969"/>
                </a:moveTo>
                <a:lnTo>
                  <a:pt x="11461" y="2994"/>
                </a:lnTo>
                <a:lnTo>
                  <a:pt x="11169" y="3042"/>
                </a:lnTo>
                <a:lnTo>
                  <a:pt x="10901" y="3115"/>
                </a:lnTo>
                <a:lnTo>
                  <a:pt x="10633" y="3237"/>
                </a:lnTo>
                <a:lnTo>
                  <a:pt x="10390" y="3407"/>
                </a:lnTo>
                <a:lnTo>
                  <a:pt x="10195" y="3578"/>
                </a:lnTo>
                <a:lnTo>
                  <a:pt x="10074" y="3724"/>
                </a:lnTo>
                <a:lnTo>
                  <a:pt x="9952" y="3845"/>
                </a:lnTo>
                <a:lnTo>
                  <a:pt x="9830" y="4040"/>
                </a:lnTo>
                <a:lnTo>
                  <a:pt x="9757" y="4235"/>
                </a:lnTo>
                <a:lnTo>
                  <a:pt x="9684" y="4429"/>
                </a:lnTo>
                <a:lnTo>
                  <a:pt x="9636" y="4648"/>
                </a:lnTo>
                <a:lnTo>
                  <a:pt x="9611" y="4843"/>
                </a:lnTo>
                <a:lnTo>
                  <a:pt x="9611" y="5062"/>
                </a:lnTo>
                <a:lnTo>
                  <a:pt x="9611" y="5281"/>
                </a:lnTo>
                <a:lnTo>
                  <a:pt x="9636" y="5476"/>
                </a:lnTo>
                <a:lnTo>
                  <a:pt x="9684" y="5719"/>
                </a:lnTo>
                <a:lnTo>
                  <a:pt x="9757" y="5962"/>
                </a:lnTo>
                <a:lnTo>
                  <a:pt x="9830" y="6181"/>
                </a:lnTo>
                <a:lnTo>
                  <a:pt x="9952" y="6376"/>
                </a:lnTo>
                <a:lnTo>
                  <a:pt x="10074" y="6571"/>
                </a:lnTo>
                <a:lnTo>
                  <a:pt x="10220" y="6765"/>
                </a:lnTo>
                <a:lnTo>
                  <a:pt x="10366" y="6911"/>
                </a:lnTo>
                <a:lnTo>
                  <a:pt x="10536" y="7057"/>
                </a:lnTo>
                <a:lnTo>
                  <a:pt x="10731" y="7203"/>
                </a:lnTo>
                <a:lnTo>
                  <a:pt x="10925" y="7301"/>
                </a:lnTo>
                <a:lnTo>
                  <a:pt x="11120" y="7374"/>
                </a:lnTo>
                <a:lnTo>
                  <a:pt x="11363" y="7447"/>
                </a:lnTo>
                <a:lnTo>
                  <a:pt x="11582" y="7471"/>
                </a:lnTo>
                <a:lnTo>
                  <a:pt x="11826" y="7471"/>
                </a:lnTo>
                <a:lnTo>
                  <a:pt x="12069" y="7447"/>
                </a:lnTo>
                <a:lnTo>
                  <a:pt x="12312" y="7398"/>
                </a:lnTo>
                <a:lnTo>
                  <a:pt x="12531" y="7349"/>
                </a:lnTo>
                <a:lnTo>
                  <a:pt x="12750" y="7252"/>
                </a:lnTo>
                <a:lnTo>
                  <a:pt x="12945" y="7130"/>
                </a:lnTo>
                <a:lnTo>
                  <a:pt x="13139" y="6984"/>
                </a:lnTo>
                <a:lnTo>
                  <a:pt x="13310" y="6838"/>
                </a:lnTo>
                <a:lnTo>
                  <a:pt x="13480" y="6644"/>
                </a:lnTo>
                <a:lnTo>
                  <a:pt x="13602" y="6473"/>
                </a:lnTo>
                <a:lnTo>
                  <a:pt x="13723" y="6254"/>
                </a:lnTo>
                <a:lnTo>
                  <a:pt x="13821" y="6060"/>
                </a:lnTo>
                <a:lnTo>
                  <a:pt x="13894" y="5841"/>
                </a:lnTo>
                <a:lnTo>
                  <a:pt x="13967" y="5597"/>
                </a:lnTo>
                <a:lnTo>
                  <a:pt x="13991" y="5378"/>
                </a:lnTo>
                <a:lnTo>
                  <a:pt x="14015" y="5135"/>
                </a:lnTo>
                <a:lnTo>
                  <a:pt x="13991" y="4916"/>
                </a:lnTo>
                <a:lnTo>
                  <a:pt x="13942" y="4673"/>
                </a:lnTo>
                <a:lnTo>
                  <a:pt x="13894" y="4454"/>
                </a:lnTo>
                <a:lnTo>
                  <a:pt x="13772" y="4210"/>
                </a:lnTo>
                <a:lnTo>
                  <a:pt x="13626" y="3967"/>
                </a:lnTo>
                <a:lnTo>
                  <a:pt x="13456" y="3748"/>
                </a:lnTo>
                <a:lnTo>
                  <a:pt x="13261" y="3553"/>
                </a:lnTo>
                <a:lnTo>
                  <a:pt x="13042" y="3383"/>
                </a:lnTo>
                <a:lnTo>
                  <a:pt x="12799" y="3237"/>
                </a:lnTo>
                <a:lnTo>
                  <a:pt x="12555" y="3115"/>
                </a:lnTo>
                <a:lnTo>
                  <a:pt x="12288" y="3042"/>
                </a:lnTo>
                <a:lnTo>
                  <a:pt x="12045" y="2994"/>
                </a:lnTo>
                <a:lnTo>
                  <a:pt x="11753" y="2969"/>
                </a:lnTo>
                <a:close/>
                <a:moveTo>
                  <a:pt x="9903" y="7057"/>
                </a:moveTo>
                <a:lnTo>
                  <a:pt x="9806" y="7082"/>
                </a:lnTo>
                <a:lnTo>
                  <a:pt x="9733" y="7130"/>
                </a:lnTo>
                <a:lnTo>
                  <a:pt x="9587" y="7276"/>
                </a:lnTo>
                <a:lnTo>
                  <a:pt x="9465" y="7471"/>
                </a:lnTo>
                <a:lnTo>
                  <a:pt x="9392" y="7641"/>
                </a:lnTo>
                <a:lnTo>
                  <a:pt x="9368" y="7739"/>
                </a:lnTo>
                <a:lnTo>
                  <a:pt x="9392" y="7836"/>
                </a:lnTo>
                <a:lnTo>
                  <a:pt x="9441" y="7909"/>
                </a:lnTo>
                <a:lnTo>
                  <a:pt x="9514" y="7958"/>
                </a:lnTo>
                <a:lnTo>
                  <a:pt x="9587" y="7982"/>
                </a:lnTo>
                <a:lnTo>
                  <a:pt x="9684" y="7958"/>
                </a:lnTo>
                <a:lnTo>
                  <a:pt x="9757" y="7909"/>
                </a:lnTo>
                <a:lnTo>
                  <a:pt x="9806" y="7812"/>
                </a:lnTo>
                <a:lnTo>
                  <a:pt x="9879" y="7690"/>
                </a:lnTo>
                <a:lnTo>
                  <a:pt x="9952" y="7568"/>
                </a:lnTo>
                <a:lnTo>
                  <a:pt x="10098" y="7301"/>
                </a:lnTo>
                <a:lnTo>
                  <a:pt x="10098" y="7252"/>
                </a:lnTo>
                <a:lnTo>
                  <a:pt x="10098" y="7203"/>
                </a:lnTo>
                <a:lnTo>
                  <a:pt x="10074" y="7106"/>
                </a:lnTo>
                <a:lnTo>
                  <a:pt x="10001" y="7057"/>
                </a:lnTo>
                <a:close/>
                <a:moveTo>
                  <a:pt x="13504" y="7276"/>
                </a:moveTo>
                <a:lnTo>
                  <a:pt x="13456" y="7301"/>
                </a:lnTo>
                <a:lnTo>
                  <a:pt x="13407" y="7349"/>
                </a:lnTo>
                <a:lnTo>
                  <a:pt x="13383" y="7422"/>
                </a:lnTo>
                <a:lnTo>
                  <a:pt x="13383" y="7544"/>
                </a:lnTo>
                <a:lnTo>
                  <a:pt x="13407" y="7666"/>
                </a:lnTo>
                <a:lnTo>
                  <a:pt x="13456" y="7787"/>
                </a:lnTo>
                <a:lnTo>
                  <a:pt x="13504" y="7909"/>
                </a:lnTo>
                <a:lnTo>
                  <a:pt x="13602" y="8006"/>
                </a:lnTo>
                <a:lnTo>
                  <a:pt x="13723" y="8104"/>
                </a:lnTo>
                <a:lnTo>
                  <a:pt x="13821" y="8177"/>
                </a:lnTo>
                <a:lnTo>
                  <a:pt x="13918" y="8201"/>
                </a:lnTo>
                <a:lnTo>
                  <a:pt x="14015" y="8201"/>
                </a:lnTo>
                <a:lnTo>
                  <a:pt x="14088" y="8152"/>
                </a:lnTo>
                <a:lnTo>
                  <a:pt x="14137" y="8079"/>
                </a:lnTo>
                <a:lnTo>
                  <a:pt x="14161" y="8006"/>
                </a:lnTo>
                <a:lnTo>
                  <a:pt x="14161" y="7909"/>
                </a:lnTo>
                <a:lnTo>
                  <a:pt x="14137" y="7836"/>
                </a:lnTo>
                <a:lnTo>
                  <a:pt x="14064" y="7763"/>
                </a:lnTo>
                <a:lnTo>
                  <a:pt x="13918" y="7666"/>
                </a:lnTo>
                <a:lnTo>
                  <a:pt x="13821" y="7520"/>
                </a:lnTo>
                <a:lnTo>
                  <a:pt x="13699" y="7374"/>
                </a:lnTo>
                <a:lnTo>
                  <a:pt x="13650" y="7325"/>
                </a:lnTo>
                <a:lnTo>
                  <a:pt x="13553" y="7276"/>
                </a:lnTo>
                <a:close/>
                <a:moveTo>
                  <a:pt x="2312" y="11242"/>
                </a:moveTo>
                <a:lnTo>
                  <a:pt x="2287" y="11267"/>
                </a:lnTo>
                <a:lnTo>
                  <a:pt x="2263" y="11291"/>
                </a:lnTo>
                <a:lnTo>
                  <a:pt x="2287" y="11437"/>
                </a:lnTo>
                <a:lnTo>
                  <a:pt x="2312" y="11559"/>
                </a:lnTo>
                <a:lnTo>
                  <a:pt x="2360" y="11705"/>
                </a:lnTo>
                <a:lnTo>
                  <a:pt x="2409" y="11826"/>
                </a:lnTo>
                <a:lnTo>
                  <a:pt x="2555" y="12070"/>
                </a:lnTo>
                <a:lnTo>
                  <a:pt x="2701" y="12313"/>
                </a:lnTo>
                <a:lnTo>
                  <a:pt x="2871" y="12556"/>
                </a:lnTo>
                <a:lnTo>
                  <a:pt x="3042" y="12800"/>
                </a:lnTo>
                <a:lnTo>
                  <a:pt x="3236" y="13019"/>
                </a:lnTo>
                <a:lnTo>
                  <a:pt x="3455" y="13238"/>
                </a:lnTo>
                <a:lnTo>
                  <a:pt x="3528" y="13262"/>
                </a:lnTo>
                <a:lnTo>
                  <a:pt x="3650" y="13262"/>
                </a:lnTo>
                <a:lnTo>
                  <a:pt x="3699" y="13213"/>
                </a:lnTo>
                <a:lnTo>
                  <a:pt x="3747" y="13165"/>
                </a:lnTo>
                <a:lnTo>
                  <a:pt x="3772" y="13092"/>
                </a:lnTo>
                <a:lnTo>
                  <a:pt x="3747" y="13043"/>
                </a:lnTo>
                <a:lnTo>
                  <a:pt x="3699" y="12970"/>
                </a:lnTo>
                <a:lnTo>
                  <a:pt x="3504" y="12751"/>
                </a:lnTo>
                <a:lnTo>
                  <a:pt x="3309" y="12532"/>
                </a:lnTo>
                <a:lnTo>
                  <a:pt x="2944" y="12045"/>
                </a:lnTo>
                <a:lnTo>
                  <a:pt x="2652" y="11632"/>
                </a:lnTo>
                <a:lnTo>
                  <a:pt x="2506" y="11437"/>
                </a:lnTo>
                <a:lnTo>
                  <a:pt x="2336" y="11267"/>
                </a:lnTo>
                <a:lnTo>
                  <a:pt x="2312" y="11242"/>
                </a:lnTo>
                <a:close/>
                <a:moveTo>
                  <a:pt x="2336" y="12678"/>
                </a:moveTo>
                <a:lnTo>
                  <a:pt x="2287" y="12702"/>
                </a:lnTo>
                <a:lnTo>
                  <a:pt x="2263" y="12751"/>
                </a:lnTo>
                <a:lnTo>
                  <a:pt x="2239" y="12800"/>
                </a:lnTo>
                <a:lnTo>
                  <a:pt x="2287" y="12897"/>
                </a:lnTo>
                <a:lnTo>
                  <a:pt x="2360" y="13019"/>
                </a:lnTo>
                <a:lnTo>
                  <a:pt x="2531" y="13213"/>
                </a:lnTo>
                <a:lnTo>
                  <a:pt x="2604" y="13286"/>
                </a:lnTo>
                <a:lnTo>
                  <a:pt x="2725" y="13384"/>
                </a:lnTo>
                <a:lnTo>
                  <a:pt x="2823" y="13432"/>
                </a:lnTo>
                <a:lnTo>
                  <a:pt x="2896" y="13457"/>
                </a:lnTo>
                <a:lnTo>
                  <a:pt x="2944" y="13457"/>
                </a:lnTo>
                <a:lnTo>
                  <a:pt x="3017" y="13408"/>
                </a:lnTo>
                <a:lnTo>
                  <a:pt x="3042" y="13359"/>
                </a:lnTo>
                <a:lnTo>
                  <a:pt x="3066" y="13286"/>
                </a:lnTo>
                <a:lnTo>
                  <a:pt x="3042" y="13238"/>
                </a:lnTo>
                <a:lnTo>
                  <a:pt x="2969" y="13165"/>
                </a:lnTo>
                <a:lnTo>
                  <a:pt x="2896" y="13116"/>
                </a:lnTo>
                <a:lnTo>
                  <a:pt x="2750" y="12994"/>
                </a:lnTo>
                <a:lnTo>
                  <a:pt x="2579" y="12824"/>
                </a:lnTo>
                <a:lnTo>
                  <a:pt x="2482" y="12727"/>
                </a:lnTo>
                <a:lnTo>
                  <a:pt x="2385" y="12678"/>
                </a:lnTo>
                <a:close/>
                <a:moveTo>
                  <a:pt x="5645" y="6084"/>
                </a:moveTo>
                <a:lnTo>
                  <a:pt x="5499" y="6108"/>
                </a:lnTo>
                <a:lnTo>
                  <a:pt x="5353" y="6157"/>
                </a:lnTo>
                <a:lnTo>
                  <a:pt x="5231" y="6230"/>
                </a:lnTo>
                <a:lnTo>
                  <a:pt x="5085" y="6327"/>
                </a:lnTo>
                <a:lnTo>
                  <a:pt x="4818" y="6546"/>
                </a:lnTo>
                <a:lnTo>
                  <a:pt x="4599" y="6790"/>
                </a:lnTo>
                <a:lnTo>
                  <a:pt x="4355" y="7082"/>
                </a:lnTo>
                <a:lnTo>
                  <a:pt x="4161" y="7349"/>
                </a:lnTo>
                <a:lnTo>
                  <a:pt x="3796" y="7860"/>
                </a:lnTo>
                <a:lnTo>
                  <a:pt x="3382" y="8420"/>
                </a:lnTo>
                <a:lnTo>
                  <a:pt x="3163" y="8688"/>
                </a:lnTo>
                <a:lnTo>
                  <a:pt x="2920" y="8931"/>
                </a:lnTo>
                <a:lnTo>
                  <a:pt x="2433" y="9393"/>
                </a:lnTo>
                <a:lnTo>
                  <a:pt x="2190" y="9636"/>
                </a:lnTo>
                <a:lnTo>
                  <a:pt x="1971" y="9880"/>
                </a:lnTo>
                <a:lnTo>
                  <a:pt x="1922" y="9953"/>
                </a:lnTo>
                <a:lnTo>
                  <a:pt x="1922" y="10050"/>
                </a:lnTo>
                <a:lnTo>
                  <a:pt x="1922" y="10123"/>
                </a:lnTo>
                <a:lnTo>
                  <a:pt x="1971" y="10172"/>
                </a:lnTo>
                <a:lnTo>
                  <a:pt x="2044" y="10220"/>
                </a:lnTo>
                <a:lnTo>
                  <a:pt x="2117" y="10245"/>
                </a:lnTo>
                <a:lnTo>
                  <a:pt x="2190" y="10245"/>
                </a:lnTo>
                <a:lnTo>
                  <a:pt x="2263" y="10196"/>
                </a:lnTo>
                <a:lnTo>
                  <a:pt x="2312" y="10147"/>
                </a:lnTo>
                <a:lnTo>
                  <a:pt x="2360" y="10293"/>
                </a:lnTo>
                <a:lnTo>
                  <a:pt x="2409" y="10439"/>
                </a:lnTo>
                <a:lnTo>
                  <a:pt x="2555" y="10756"/>
                </a:lnTo>
                <a:lnTo>
                  <a:pt x="2823" y="11169"/>
                </a:lnTo>
                <a:lnTo>
                  <a:pt x="3042" y="11583"/>
                </a:lnTo>
                <a:lnTo>
                  <a:pt x="3309" y="12021"/>
                </a:lnTo>
                <a:lnTo>
                  <a:pt x="3455" y="12240"/>
                </a:lnTo>
                <a:lnTo>
                  <a:pt x="3601" y="12435"/>
                </a:lnTo>
                <a:lnTo>
                  <a:pt x="3772" y="12605"/>
                </a:lnTo>
                <a:lnTo>
                  <a:pt x="3942" y="12751"/>
                </a:lnTo>
                <a:lnTo>
                  <a:pt x="4015" y="12775"/>
                </a:lnTo>
                <a:lnTo>
                  <a:pt x="4088" y="12775"/>
                </a:lnTo>
                <a:lnTo>
                  <a:pt x="4161" y="12751"/>
                </a:lnTo>
                <a:lnTo>
                  <a:pt x="4209" y="12727"/>
                </a:lnTo>
                <a:lnTo>
                  <a:pt x="4282" y="12629"/>
                </a:lnTo>
                <a:lnTo>
                  <a:pt x="4282" y="12556"/>
                </a:lnTo>
                <a:lnTo>
                  <a:pt x="4282" y="12508"/>
                </a:lnTo>
                <a:lnTo>
                  <a:pt x="4258" y="12459"/>
                </a:lnTo>
                <a:lnTo>
                  <a:pt x="4209" y="12410"/>
                </a:lnTo>
                <a:lnTo>
                  <a:pt x="4039" y="12240"/>
                </a:lnTo>
                <a:lnTo>
                  <a:pt x="3893" y="12070"/>
                </a:lnTo>
                <a:lnTo>
                  <a:pt x="3626" y="11680"/>
                </a:lnTo>
                <a:lnTo>
                  <a:pt x="3358" y="11291"/>
                </a:lnTo>
                <a:lnTo>
                  <a:pt x="3139" y="10877"/>
                </a:lnTo>
                <a:lnTo>
                  <a:pt x="2920" y="10464"/>
                </a:lnTo>
                <a:lnTo>
                  <a:pt x="2750" y="10172"/>
                </a:lnTo>
                <a:lnTo>
                  <a:pt x="2579" y="9928"/>
                </a:lnTo>
                <a:lnTo>
                  <a:pt x="2920" y="9612"/>
                </a:lnTo>
                <a:lnTo>
                  <a:pt x="3066" y="9904"/>
                </a:lnTo>
                <a:lnTo>
                  <a:pt x="3212" y="10172"/>
                </a:lnTo>
                <a:lnTo>
                  <a:pt x="3528" y="10658"/>
                </a:lnTo>
                <a:lnTo>
                  <a:pt x="3747" y="10999"/>
                </a:lnTo>
                <a:lnTo>
                  <a:pt x="3966" y="11340"/>
                </a:lnTo>
                <a:lnTo>
                  <a:pt x="4112" y="11510"/>
                </a:lnTo>
                <a:lnTo>
                  <a:pt x="4234" y="11656"/>
                </a:lnTo>
                <a:lnTo>
                  <a:pt x="4380" y="11778"/>
                </a:lnTo>
                <a:lnTo>
                  <a:pt x="4550" y="11875"/>
                </a:lnTo>
                <a:lnTo>
                  <a:pt x="4623" y="11899"/>
                </a:lnTo>
                <a:lnTo>
                  <a:pt x="4672" y="11899"/>
                </a:lnTo>
                <a:lnTo>
                  <a:pt x="4745" y="11875"/>
                </a:lnTo>
                <a:lnTo>
                  <a:pt x="4793" y="11851"/>
                </a:lnTo>
                <a:lnTo>
                  <a:pt x="4842" y="11778"/>
                </a:lnTo>
                <a:lnTo>
                  <a:pt x="4866" y="11729"/>
                </a:lnTo>
                <a:lnTo>
                  <a:pt x="4866" y="11656"/>
                </a:lnTo>
                <a:lnTo>
                  <a:pt x="4842" y="11607"/>
                </a:lnTo>
                <a:lnTo>
                  <a:pt x="4599" y="11267"/>
                </a:lnTo>
                <a:lnTo>
                  <a:pt x="4331" y="10950"/>
                </a:lnTo>
                <a:lnTo>
                  <a:pt x="4088" y="10634"/>
                </a:lnTo>
                <a:lnTo>
                  <a:pt x="3845" y="10318"/>
                </a:lnTo>
                <a:lnTo>
                  <a:pt x="3528" y="9855"/>
                </a:lnTo>
                <a:lnTo>
                  <a:pt x="3334" y="9612"/>
                </a:lnTo>
                <a:lnTo>
                  <a:pt x="3139" y="9417"/>
                </a:lnTo>
                <a:lnTo>
                  <a:pt x="3480" y="9077"/>
                </a:lnTo>
                <a:lnTo>
                  <a:pt x="3577" y="9223"/>
                </a:lnTo>
                <a:lnTo>
                  <a:pt x="3674" y="9344"/>
                </a:lnTo>
                <a:lnTo>
                  <a:pt x="3893" y="9661"/>
                </a:lnTo>
                <a:lnTo>
                  <a:pt x="4112" y="9977"/>
                </a:lnTo>
                <a:lnTo>
                  <a:pt x="4282" y="10196"/>
                </a:lnTo>
                <a:lnTo>
                  <a:pt x="4501" y="10415"/>
                </a:lnTo>
                <a:lnTo>
                  <a:pt x="4599" y="10512"/>
                </a:lnTo>
                <a:lnTo>
                  <a:pt x="4720" y="10610"/>
                </a:lnTo>
                <a:lnTo>
                  <a:pt x="4866" y="10658"/>
                </a:lnTo>
                <a:lnTo>
                  <a:pt x="4988" y="10707"/>
                </a:lnTo>
                <a:lnTo>
                  <a:pt x="5085" y="10707"/>
                </a:lnTo>
                <a:lnTo>
                  <a:pt x="5183" y="10683"/>
                </a:lnTo>
                <a:lnTo>
                  <a:pt x="5231" y="10610"/>
                </a:lnTo>
                <a:lnTo>
                  <a:pt x="5256" y="10537"/>
                </a:lnTo>
                <a:lnTo>
                  <a:pt x="5280" y="10464"/>
                </a:lnTo>
                <a:lnTo>
                  <a:pt x="5256" y="10391"/>
                </a:lnTo>
                <a:lnTo>
                  <a:pt x="5207" y="10318"/>
                </a:lnTo>
                <a:lnTo>
                  <a:pt x="5110" y="10269"/>
                </a:lnTo>
                <a:lnTo>
                  <a:pt x="4988" y="10220"/>
                </a:lnTo>
                <a:lnTo>
                  <a:pt x="4866" y="10147"/>
                </a:lnTo>
                <a:lnTo>
                  <a:pt x="4745" y="10050"/>
                </a:lnTo>
                <a:lnTo>
                  <a:pt x="4647" y="9953"/>
                </a:lnTo>
                <a:lnTo>
                  <a:pt x="4453" y="9734"/>
                </a:lnTo>
                <a:lnTo>
                  <a:pt x="4282" y="9515"/>
                </a:lnTo>
                <a:lnTo>
                  <a:pt x="3991" y="9174"/>
                </a:lnTo>
                <a:lnTo>
                  <a:pt x="3845" y="9004"/>
                </a:lnTo>
                <a:lnTo>
                  <a:pt x="3747" y="8931"/>
                </a:lnTo>
                <a:lnTo>
                  <a:pt x="3650" y="8882"/>
                </a:lnTo>
                <a:lnTo>
                  <a:pt x="3966" y="8517"/>
                </a:lnTo>
                <a:lnTo>
                  <a:pt x="4039" y="8420"/>
                </a:lnTo>
                <a:lnTo>
                  <a:pt x="4185" y="8615"/>
                </a:lnTo>
                <a:lnTo>
                  <a:pt x="4331" y="8809"/>
                </a:lnTo>
                <a:lnTo>
                  <a:pt x="4647" y="9150"/>
                </a:lnTo>
                <a:lnTo>
                  <a:pt x="5183" y="9709"/>
                </a:lnTo>
                <a:lnTo>
                  <a:pt x="5304" y="9807"/>
                </a:lnTo>
                <a:lnTo>
                  <a:pt x="5426" y="9904"/>
                </a:lnTo>
                <a:lnTo>
                  <a:pt x="5548" y="9977"/>
                </a:lnTo>
                <a:lnTo>
                  <a:pt x="5718" y="9977"/>
                </a:lnTo>
                <a:lnTo>
                  <a:pt x="5767" y="9953"/>
                </a:lnTo>
                <a:lnTo>
                  <a:pt x="5791" y="9904"/>
                </a:lnTo>
                <a:lnTo>
                  <a:pt x="5840" y="9855"/>
                </a:lnTo>
                <a:lnTo>
                  <a:pt x="5840" y="9807"/>
                </a:lnTo>
                <a:lnTo>
                  <a:pt x="5815" y="9685"/>
                </a:lnTo>
                <a:lnTo>
                  <a:pt x="5767" y="9588"/>
                </a:lnTo>
                <a:lnTo>
                  <a:pt x="5669" y="9515"/>
                </a:lnTo>
                <a:lnTo>
                  <a:pt x="5572" y="9417"/>
                </a:lnTo>
                <a:lnTo>
                  <a:pt x="5304" y="9174"/>
                </a:lnTo>
                <a:lnTo>
                  <a:pt x="5012" y="8907"/>
                </a:lnTo>
                <a:lnTo>
                  <a:pt x="4647" y="8542"/>
                </a:lnTo>
                <a:lnTo>
                  <a:pt x="4282" y="8201"/>
                </a:lnTo>
                <a:lnTo>
                  <a:pt x="4234" y="8152"/>
                </a:lnTo>
                <a:lnTo>
                  <a:pt x="4599" y="7690"/>
                </a:lnTo>
                <a:lnTo>
                  <a:pt x="4696" y="7885"/>
                </a:lnTo>
                <a:lnTo>
                  <a:pt x="4842" y="8079"/>
                </a:lnTo>
                <a:lnTo>
                  <a:pt x="5134" y="8396"/>
                </a:lnTo>
                <a:lnTo>
                  <a:pt x="5329" y="8590"/>
                </a:lnTo>
                <a:lnTo>
                  <a:pt x="5548" y="8809"/>
                </a:lnTo>
                <a:lnTo>
                  <a:pt x="5791" y="9004"/>
                </a:lnTo>
                <a:lnTo>
                  <a:pt x="5913" y="9077"/>
                </a:lnTo>
                <a:lnTo>
                  <a:pt x="6034" y="9150"/>
                </a:lnTo>
                <a:lnTo>
                  <a:pt x="6180" y="9150"/>
                </a:lnTo>
                <a:lnTo>
                  <a:pt x="6205" y="9101"/>
                </a:lnTo>
                <a:lnTo>
                  <a:pt x="6253" y="9052"/>
                </a:lnTo>
                <a:lnTo>
                  <a:pt x="6278" y="9004"/>
                </a:lnTo>
                <a:lnTo>
                  <a:pt x="6278" y="8931"/>
                </a:lnTo>
                <a:lnTo>
                  <a:pt x="6253" y="8882"/>
                </a:lnTo>
                <a:lnTo>
                  <a:pt x="6229" y="8834"/>
                </a:lnTo>
                <a:lnTo>
                  <a:pt x="6034" y="8639"/>
                </a:lnTo>
                <a:lnTo>
                  <a:pt x="5840" y="8469"/>
                </a:lnTo>
                <a:lnTo>
                  <a:pt x="5621" y="8298"/>
                </a:lnTo>
                <a:lnTo>
                  <a:pt x="5402" y="8104"/>
                </a:lnTo>
                <a:lnTo>
                  <a:pt x="5110" y="7787"/>
                </a:lnTo>
                <a:lnTo>
                  <a:pt x="4939" y="7641"/>
                </a:lnTo>
                <a:lnTo>
                  <a:pt x="4745" y="7495"/>
                </a:lnTo>
                <a:lnTo>
                  <a:pt x="4915" y="7301"/>
                </a:lnTo>
                <a:lnTo>
                  <a:pt x="5061" y="7155"/>
                </a:lnTo>
                <a:lnTo>
                  <a:pt x="5402" y="7495"/>
                </a:lnTo>
                <a:lnTo>
                  <a:pt x="5718" y="7885"/>
                </a:lnTo>
                <a:lnTo>
                  <a:pt x="5888" y="8104"/>
                </a:lnTo>
                <a:lnTo>
                  <a:pt x="6132" y="8323"/>
                </a:lnTo>
                <a:lnTo>
                  <a:pt x="6253" y="8420"/>
                </a:lnTo>
                <a:lnTo>
                  <a:pt x="6375" y="8469"/>
                </a:lnTo>
                <a:lnTo>
                  <a:pt x="6497" y="8493"/>
                </a:lnTo>
                <a:lnTo>
                  <a:pt x="6643" y="8493"/>
                </a:lnTo>
                <a:lnTo>
                  <a:pt x="6716" y="8444"/>
                </a:lnTo>
                <a:lnTo>
                  <a:pt x="6764" y="8371"/>
                </a:lnTo>
                <a:lnTo>
                  <a:pt x="6764" y="8298"/>
                </a:lnTo>
                <a:lnTo>
                  <a:pt x="6740" y="8225"/>
                </a:lnTo>
                <a:lnTo>
                  <a:pt x="6643" y="8128"/>
                </a:lnTo>
                <a:lnTo>
                  <a:pt x="6545" y="8055"/>
                </a:lnTo>
                <a:lnTo>
                  <a:pt x="6424" y="7982"/>
                </a:lnTo>
                <a:lnTo>
                  <a:pt x="6326" y="7885"/>
                </a:lnTo>
                <a:lnTo>
                  <a:pt x="6205" y="7787"/>
                </a:lnTo>
                <a:lnTo>
                  <a:pt x="6083" y="7641"/>
                </a:lnTo>
                <a:lnTo>
                  <a:pt x="5864" y="7398"/>
                </a:lnTo>
                <a:lnTo>
                  <a:pt x="5742" y="7252"/>
                </a:lnTo>
                <a:lnTo>
                  <a:pt x="5621" y="7130"/>
                </a:lnTo>
                <a:lnTo>
                  <a:pt x="5450" y="7009"/>
                </a:lnTo>
                <a:lnTo>
                  <a:pt x="5304" y="6936"/>
                </a:lnTo>
                <a:lnTo>
                  <a:pt x="5718" y="6595"/>
                </a:lnTo>
                <a:lnTo>
                  <a:pt x="6326" y="7203"/>
                </a:lnTo>
                <a:lnTo>
                  <a:pt x="6643" y="7520"/>
                </a:lnTo>
                <a:lnTo>
                  <a:pt x="6910" y="7860"/>
                </a:lnTo>
                <a:lnTo>
                  <a:pt x="7251" y="8274"/>
                </a:lnTo>
                <a:lnTo>
                  <a:pt x="7543" y="8688"/>
                </a:lnTo>
                <a:lnTo>
                  <a:pt x="8176" y="9539"/>
                </a:lnTo>
                <a:lnTo>
                  <a:pt x="8954" y="10512"/>
                </a:lnTo>
                <a:lnTo>
                  <a:pt x="9733" y="11486"/>
                </a:lnTo>
                <a:lnTo>
                  <a:pt x="10098" y="11997"/>
                </a:lnTo>
                <a:lnTo>
                  <a:pt x="10463" y="12508"/>
                </a:lnTo>
                <a:lnTo>
                  <a:pt x="10828" y="13019"/>
                </a:lnTo>
                <a:lnTo>
                  <a:pt x="11023" y="13262"/>
                </a:lnTo>
                <a:lnTo>
                  <a:pt x="11242" y="13481"/>
                </a:lnTo>
                <a:lnTo>
                  <a:pt x="11339" y="13554"/>
                </a:lnTo>
                <a:lnTo>
                  <a:pt x="11436" y="13578"/>
                </a:lnTo>
                <a:lnTo>
                  <a:pt x="11509" y="13554"/>
                </a:lnTo>
                <a:lnTo>
                  <a:pt x="11582" y="13505"/>
                </a:lnTo>
                <a:lnTo>
                  <a:pt x="11655" y="13432"/>
                </a:lnTo>
                <a:lnTo>
                  <a:pt x="11680" y="13359"/>
                </a:lnTo>
                <a:lnTo>
                  <a:pt x="11704" y="13238"/>
                </a:lnTo>
                <a:lnTo>
                  <a:pt x="11680" y="13140"/>
                </a:lnTo>
                <a:lnTo>
                  <a:pt x="11558" y="12897"/>
                </a:lnTo>
                <a:lnTo>
                  <a:pt x="11388" y="12629"/>
                </a:lnTo>
                <a:lnTo>
                  <a:pt x="11217" y="12386"/>
                </a:lnTo>
                <a:lnTo>
                  <a:pt x="11047" y="12143"/>
                </a:lnTo>
                <a:lnTo>
                  <a:pt x="10268" y="11194"/>
                </a:lnTo>
                <a:lnTo>
                  <a:pt x="10001" y="10853"/>
                </a:lnTo>
                <a:lnTo>
                  <a:pt x="10147" y="10756"/>
                </a:lnTo>
                <a:lnTo>
                  <a:pt x="10220" y="10877"/>
                </a:lnTo>
                <a:lnTo>
                  <a:pt x="10317" y="10999"/>
                </a:lnTo>
                <a:lnTo>
                  <a:pt x="10463" y="11169"/>
                </a:lnTo>
                <a:lnTo>
                  <a:pt x="10633" y="11364"/>
                </a:lnTo>
                <a:lnTo>
                  <a:pt x="10828" y="11510"/>
                </a:lnTo>
                <a:lnTo>
                  <a:pt x="11023" y="11656"/>
                </a:lnTo>
                <a:lnTo>
                  <a:pt x="11071" y="11680"/>
                </a:lnTo>
                <a:lnTo>
                  <a:pt x="11144" y="11680"/>
                </a:lnTo>
                <a:lnTo>
                  <a:pt x="11217" y="11656"/>
                </a:lnTo>
                <a:lnTo>
                  <a:pt x="11266" y="11632"/>
                </a:lnTo>
                <a:lnTo>
                  <a:pt x="11315" y="11559"/>
                </a:lnTo>
                <a:lnTo>
                  <a:pt x="11339" y="11510"/>
                </a:lnTo>
                <a:lnTo>
                  <a:pt x="11339" y="11437"/>
                </a:lnTo>
                <a:lnTo>
                  <a:pt x="11315" y="11364"/>
                </a:lnTo>
                <a:lnTo>
                  <a:pt x="11169" y="11218"/>
                </a:lnTo>
                <a:lnTo>
                  <a:pt x="11023" y="11072"/>
                </a:lnTo>
                <a:lnTo>
                  <a:pt x="10682" y="10804"/>
                </a:lnTo>
                <a:lnTo>
                  <a:pt x="10390" y="10512"/>
                </a:lnTo>
                <a:lnTo>
                  <a:pt x="10390" y="10488"/>
                </a:lnTo>
                <a:lnTo>
                  <a:pt x="10731" y="10026"/>
                </a:lnTo>
                <a:lnTo>
                  <a:pt x="10828" y="10172"/>
                </a:lnTo>
                <a:lnTo>
                  <a:pt x="10901" y="10293"/>
                </a:lnTo>
                <a:lnTo>
                  <a:pt x="11023" y="10439"/>
                </a:lnTo>
                <a:lnTo>
                  <a:pt x="11169" y="10610"/>
                </a:lnTo>
                <a:lnTo>
                  <a:pt x="11315" y="10756"/>
                </a:lnTo>
                <a:lnTo>
                  <a:pt x="11412" y="10926"/>
                </a:lnTo>
                <a:lnTo>
                  <a:pt x="11485" y="10999"/>
                </a:lnTo>
                <a:lnTo>
                  <a:pt x="11534" y="11048"/>
                </a:lnTo>
                <a:lnTo>
                  <a:pt x="11607" y="11048"/>
                </a:lnTo>
                <a:lnTo>
                  <a:pt x="11680" y="11023"/>
                </a:lnTo>
                <a:lnTo>
                  <a:pt x="11753" y="10975"/>
                </a:lnTo>
                <a:lnTo>
                  <a:pt x="11777" y="10902"/>
                </a:lnTo>
                <a:lnTo>
                  <a:pt x="11801" y="10829"/>
                </a:lnTo>
                <a:lnTo>
                  <a:pt x="11777" y="10731"/>
                </a:lnTo>
                <a:lnTo>
                  <a:pt x="11680" y="10585"/>
                </a:lnTo>
                <a:lnTo>
                  <a:pt x="11582" y="10439"/>
                </a:lnTo>
                <a:lnTo>
                  <a:pt x="11315" y="10196"/>
                </a:lnTo>
                <a:lnTo>
                  <a:pt x="11169" y="10050"/>
                </a:lnTo>
                <a:lnTo>
                  <a:pt x="11023" y="9904"/>
                </a:lnTo>
                <a:lnTo>
                  <a:pt x="10925" y="9807"/>
                </a:lnTo>
                <a:lnTo>
                  <a:pt x="11217" y="9539"/>
                </a:lnTo>
                <a:lnTo>
                  <a:pt x="11315" y="9636"/>
                </a:lnTo>
                <a:lnTo>
                  <a:pt x="11412" y="9782"/>
                </a:lnTo>
                <a:lnTo>
                  <a:pt x="11582" y="10026"/>
                </a:lnTo>
                <a:lnTo>
                  <a:pt x="11655" y="10172"/>
                </a:lnTo>
                <a:lnTo>
                  <a:pt x="11753" y="10293"/>
                </a:lnTo>
                <a:lnTo>
                  <a:pt x="11874" y="10391"/>
                </a:lnTo>
                <a:lnTo>
                  <a:pt x="11996" y="10488"/>
                </a:lnTo>
                <a:lnTo>
                  <a:pt x="12093" y="10512"/>
                </a:lnTo>
                <a:lnTo>
                  <a:pt x="12190" y="10512"/>
                </a:lnTo>
                <a:lnTo>
                  <a:pt x="12239" y="10464"/>
                </a:lnTo>
                <a:lnTo>
                  <a:pt x="12312" y="10391"/>
                </a:lnTo>
                <a:lnTo>
                  <a:pt x="12336" y="10318"/>
                </a:lnTo>
                <a:lnTo>
                  <a:pt x="12336" y="10245"/>
                </a:lnTo>
                <a:lnTo>
                  <a:pt x="12288" y="10172"/>
                </a:lnTo>
                <a:lnTo>
                  <a:pt x="12215" y="10099"/>
                </a:lnTo>
                <a:lnTo>
                  <a:pt x="12117" y="10026"/>
                </a:lnTo>
                <a:lnTo>
                  <a:pt x="12020" y="9928"/>
                </a:lnTo>
                <a:lnTo>
                  <a:pt x="11850" y="9709"/>
                </a:lnTo>
                <a:lnTo>
                  <a:pt x="11680" y="9466"/>
                </a:lnTo>
                <a:lnTo>
                  <a:pt x="11607" y="9369"/>
                </a:lnTo>
                <a:lnTo>
                  <a:pt x="11485" y="9271"/>
                </a:lnTo>
                <a:lnTo>
                  <a:pt x="11704" y="9077"/>
                </a:lnTo>
                <a:lnTo>
                  <a:pt x="11972" y="9223"/>
                </a:lnTo>
                <a:lnTo>
                  <a:pt x="12215" y="9417"/>
                </a:lnTo>
                <a:lnTo>
                  <a:pt x="12409" y="9636"/>
                </a:lnTo>
                <a:lnTo>
                  <a:pt x="12628" y="9880"/>
                </a:lnTo>
                <a:lnTo>
                  <a:pt x="12993" y="10415"/>
                </a:lnTo>
                <a:lnTo>
                  <a:pt x="13334" y="10902"/>
                </a:lnTo>
                <a:lnTo>
                  <a:pt x="13845" y="11559"/>
                </a:lnTo>
                <a:lnTo>
                  <a:pt x="14356" y="12240"/>
                </a:lnTo>
                <a:lnTo>
                  <a:pt x="14551" y="12556"/>
                </a:lnTo>
                <a:lnTo>
                  <a:pt x="14770" y="12921"/>
                </a:lnTo>
                <a:lnTo>
                  <a:pt x="14891" y="13092"/>
                </a:lnTo>
                <a:lnTo>
                  <a:pt x="15037" y="13262"/>
                </a:lnTo>
                <a:lnTo>
                  <a:pt x="15159" y="13384"/>
                </a:lnTo>
                <a:lnTo>
                  <a:pt x="15305" y="13481"/>
                </a:lnTo>
                <a:lnTo>
                  <a:pt x="15427" y="13505"/>
                </a:lnTo>
                <a:lnTo>
                  <a:pt x="15548" y="13481"/>
                </a:lnTo>
                <a:lnTo>
                  <a:pt x="15597" y="13432"/>
                </a:lnTo>
                <a:lnTo>
                  <a:pt x="15621" y="13408"/>
                </a:lnTo>
                <a:lnTo>
                  <a:pt x="15646" y="13359"/>
                </a:lnTo>
                <a:lnTo>
                  <a:pt x="15646" y="13286"/>
                </a:lnTo>
                <a:lnTo>
                  <a:pt x="15597" y="13092"/>
                </a:lnTo>
                <a:lnTo>
                  <a:pt x="15524" y="12897"/>
                </a:lnTo>
                <a:lnTo>
                  <a:pt x="15427" y="12702"/>
                </a:lnTo>
                <a:lnTo>
                  <a:pt x="15281" y="12532"/>
                </a:lnTo>
                <a:lnTo>
                  <a:pt x="15013" y="12167"/>
                </a:lnTo>
                <a:lnTo>
                  <a:pt x="14745" y="11826"/>
                </a:lnTo>
                <a:lnTo>
                  <a:pt x="14478" y="11461"/>
                </a:lnTo>
                <a:lnTo>
                  <a:pt x="14210" y="11121"/>
                </a:lnTo>
                <a:lnTo>
                  <a:pt x="13650" y="10415"/>
                </a:lnTo>
                <a:lnTo>
                  <a:pt x="13310" y="9880"/>
                </a:lnTo>
                <a:lnTo>
                  <a:pt x="13091" y="9588"/>
                </a:lnTo>
                <a:lnTo>
                  <a:pt x="12872" y="9296"/>
                </a:lnTo>
                <a:lnTo>
                  <a:pt x="12604" y="9052"/>
                </a:lnTo>
                <a:lnTo>
                  <a:pt x="12482" y="8931"/>
                </a:lnTo>
                <a:lnTo>
                  <a:pt x="12336" y="8834"/>
                </a:lnTo>
                <a:lnTo>
                  <a:pt x="12215" y="8761"/>
                </a:lnTo>
                <a:lnTo>
                  <a:pt x="12069" y="8688"/>
                </a:lnTo>
                <a:lnTo>
                  <a:pt x="11899" y="8663"/>
                </a:lnTo>
                <a:lnTo>
                  <a:pt x="11753" y="8663"/>
                </a:lnTo>
                <a:lnTo>
                  <a:pt x="11655" y="8615"/>
                </a:lnTo>
                <a:lnTo>
                  <a:pt x="11558" y="8615"/>
                </a:lnTo>
                <a:lnTo>
                  <a:pt x="11388" y="8688"/>
                </a:lnTo>
                <a:lnTo>
                  <a:pt x="11242" y="8785"/>
                </a:lnTo>
                <a:lnTo>
                  <a:pt x="11071" y="8907"/>
                </a:lnTo>
                <a:lnTo>
                  <a:pt x="10950" y="9028"/>
                </a:lnTo>
                <a:lnTo>
                  <a:pt x="10682" y="9320"/>
                </a:lnTo>
                <a:lnTo>
                  <a:pt x="10463" y="9612"/>
                </a:lnTo>
                <a:lnTo>
                  <a:pt x="10074" y="10050"/>
                </a:lnTo>
                <a:lnTo>
                  <a:pt x="9903" y="10318"/>
                </a:lnTo>
                <a:lnTo>
                  <a:pt x="9830" y="10464"/>
                </a:lnTo>
                <a:lnTo>
                  <a:pt x="9782" y="10585"/>
                </a:lnTo>
                <a:lnTo>
                  <a:pt x="8589" y="9125"/>
                </a:lnTo>
                <a:lnTo>
                  <a:pt x="8249" y="8688"/>
                </a:lnTo>
                <a:lnTo>
                  <a:pt x="7908" y="8225"/>
                </a:lnTo>
                <a:lnTo>
                  <a:pt x="7567" y="7787"/>
                </a:lnTo>
                <a:lnTo>
                  <a:pt x="7227" y="7349"/>
                </a:lnTo>
                <a:lnTo>
                  <a:pt x="6935" y="7009"/>
                </a:lnTo>
                <a:lnTo>
                  <a:pt x="6594" y="6668"/>
                </a:lnTo>
                <a:lnTo>
                  <a:pt x="6424" y="6498"/>
                </a:lnTo>
                <a:lnTo>
                  <a:pt x="6229" y="6376"/>
                </a:lnTo>
                <a:lnTo>
                  <a:pt x="6034" y="6254"/>
                </a:lnTo>
                <a:lnTo>
                  <a:pt x="5815" y="6157"/>
                </a:lnTo>
                <a:lnTo>
                  <a:pt x="5742" y="6108"/>
                </a:lnTo>
                <a:lnTo>
                  <a:pt x="5645" y="6084"/>
                </a:lnTo>
                <a:close/>
                <a:moveTo>
                  <a:pt x="5864" y="1388"/>
                </a:moveTo>
                <a:lnTo>
                  <a:pt x="6837" y="1412"/>
                </a:lnTo>
                <a:lnTo>
                  <a:pt x="7811" y="1436"/>
                </a:lnTo>
                <a:lnTo>
                  <a:pt x="8784" y="1485"/>
                </a:lnTo>
                <a:lnTo>
                  <a:pt x="9757" y="1534"/>
                </a:lnTo>
                <a:lnTo>
                  <a:pt x="10755" y="1558"/>
                </a:lnTo>
                <a:lnTo>
                  <a:pt x="12726" y="1558"/>
                </a:lnTo>
                <a:lnTo>
                  <a:pt x="14429" y="1485"/>
                </a:lnTo>
                <a:lnTo>
                  <a:pt x="16181" y="1485"/>
                </a:lnTo>
                <a:lnTo>
                  <a:pt x="16181" y="1558"/>
                </a:lnTo>
                <a:lnTo>
                  <a:pt x="16157" y="1801"/>
                </a:lnTo>
                <a:lnTo>
                  <a:pt x="16132" y="2045"/>
                </a:lnTo>
                <a:lnTo>
                  <a:pt x="16132" y="2507"/>
                </a:lnTo>
                <a:lnTo>
                  <a:pt x="16132" y="2945"/>
                </a:lnTo>
                <a:lnTo>
                  <a:pt x="16181" y="3821"/>
                </a:lnTo>
                <a:lnTo>
                  <a:pt x="16181" y="5062"/>
                </a:lnTo>
                <a:lnTo>
                  <a:pt x="16132" y="6303"/>
                </a:lnTo>
                <a:lnTo>
                  <a:pt x="16059" y="8809"/>
                </a:lnTo>
                <a:lnTo>
                  <a:pt x="16059" y="10561"/>
                </a:lnTo>
                <a:lnTo>
                  <a:pt x="16084" y="12313"/>
                </a:lnTo>
                <a:lnTo>
                  <a:pt x="16108" y="12946"/>
                </a:lnTo>
                <a:lnTo>
                  <a:pt x="16132" y="13603"/>
                </a:lnTo>
                <a:lnTo>
                  <a:pt x="16157" y="13724"/>
                </a:lnTo>
                <a:lnTo>
                  <a:pt x="15524" y="13773"/>
                </a:lnTo>
                <a:lnTo>
                  <a:pt x="14916" y="13797"/>
                </a:lnTo>
                <a:lnTo>
                  <a:pt x="13675" y="13822"/>
                </a:lnTo>
                <a:lnTo>
                  <a:pt x="11193" y="13822"/>
                </a:lnTo>
                <a:lnTo>
                  <a:pt x="8614" y="13846"/>
                </a:lnTo>
                <a:lnTo>
                  <a:pt x="6010" y="13895"/>
                </a:lnTo>
                <a:lnTo>
                  <a:pt x="4793" y="13895"/>
                </a:lnTo>
                <a:lnTo>
                  <a:pt x="3577" y="13870"/>
                </a:lnTo>
                <a:lnTo>
                  <a:pt x="2263" y="13846"/>
                </a:lnTo>
                <a:lnTo>
                  <a:pt x="1801" y="13846"/>
                </a:lnTo>
                <a:lnTo>
                  <a:pt x="1728" y="12873"/>
                </a:lnTo>
                <a:lnTo>
                  <a:pt x="1655" y="11899"/>
                </a:lnTo>
                <a:lnTo>
                  <a:pt x="1606" y="10950"/>
                </a:lnTo>
                <a:lnTo>
                  <a:pt x="1582" y="9977"/>
                </a:lnTo>
                <a:lnTo>
                  <a:pt x="1582" y="8882"/>
                </a:lnTo>
                <a:lnTo>
                  <a:pt x="1606" y="7787"/>
                </a:lnTo>
                <a:lnTo>
                  <a:pt x="1606" y="6668"/>
                </a:lnTo>
                <a:lnTo>
                  <a:pt x="1582" y="5573"/>
                </a:lnTo>
                <a:lnTo>
                  <a:pt x="1533" y="4356"/>
                </a:lnTo>
                <a:lnTo>
                  <a:pt x="1484" y="3115"/>
                </a:lnTo>
                <a:lnTo>
                  <a:pt x="1460" y="2483"/>
                </a:lnTo>
                <a:lnTo>
                  <a:pt x="1460" y="1850"/>
                </a:lnTo>
                <a:lnTo>
                  <a:pt x="1436" y="1631"/>
                </a:lnTo>
                <a:lnTo>
                  <a:pt x="1411" y="1412"/>
                </a:lnTo>
                <a:lnTo>
                  <a:pt x="1557" y="1412"/>
                </a:lnTo>
                <a:lnTo>
                  <a:pt x="1703" y="1436"/>
                </a:lnTo>
                <a:lnTo>
                  <a:pt x="1849" y="1485"/>
                </a:lnTo>
                <a:lnTo>
                  <a:pt x="1995" y="1509"/>
                </a:lnTo>
                <a:lnTo>
                  <a:pt x="2433" y="1558"/>
                </a:lnTo>
                <a:lnTo>
                  <a:pt x="2871" y="1558"/>
                </a:lnTo>
                <a:lnTo>
                  <a:pt x="3358" y="1534"/>
                </a:lnTo>
                <a:lnTo>
                  <a:pt x="3869" y="1485"/>
                </a:lnTo>
                <a:lnTo>
                  <a:pt x="4866" y="1412"/>
                </a:lnTo>
                <a:lnTo>
                  <a:pt x="5864" y="1388"/>
                </a:lnTo>
                <a:close/>
                <a:moveTo>
                  <a:pt x="6375" y="925"/>
                </a:moveTo>
                <a:lnTo>
                  <a:pt x="5353" y="950"/>
                </a:lnTo>
                <a:lnTo>
                  <a:pt x="4331" y="998"/>
                </a:lnTo>
                <a:lnTo>
                  <a:pt x="3334" y="1071"/>
                </a:lnTo>
                <a:lnTo>
                  <a:pt x="2823" y="1096"/>
                </a:lnTo>
                <a:lnTo>
                  <a:pt x="2190" y="1096"/>
                </a:lnTo>
                <a:lnTo>
                  <a:pt x="2020" y="1071"/>
                </a:lnTo>
                <a:lnTo>
                  <a:pt x="1728" y="1023"/>
                </a:lnTo>
                <a:lnTo>
                  <a:pt x="1582" y="1023"/>
                </a:lnTo>
                <a:lnTo>
                  <a:pt x="1436" y="1047"/>
                </a:lnTo>
                <a:lnTo>
                  <a:pt x="1314" y="1120"/>
                </a:lnTo>
                <a:lnTo>
                  <a:pt x="1241" y="1242"/>
                </a:lnTo>
                <a:lnTo>
                  <a:pt x="1192" y="1290"/>
                </a:lnTo>
                <a:lnTo>
                  <a:pt x="1144" y="1339"/>
                </a:lnTo>
                <a:lnTo>
                  <a:pt x="1095" y="1509"/>
                </a:lnTo>
                <a:lnTo>
                  <a:pt x="1071" y="1680"/>
                </a:lnTo>
                <a:lnTo>
                  <a:pt x="1046" y="1899"/>
                </a:lnTo>
                <a:lnTo>
                  <a:pt x="1046" y="2288"/>
                </a:lnTo>
                <a:lnTo>
                  <a:pt x="1046" y="2531"/>
                </a:lnTo>
                <a:lnTo>
                  <a:pt x="1046" y="3213"/>
                </a:lnTo>
                <a:lnTo>
                  <a:pt x="1071" y="3918"/>
                </a:lnTo>
                <a:lnTo>
                  <a:pt x="1119" y="5330"/>
                </a:lnTo>
                <a:lnTo>
                  <a:pt x="1144" y="6352"/>
                </a:lnTo>
                <a:lnTo>
                  <a:pt x="1144" y="7374"/>
                </a:lnTo>
                <a:lnTo>
                  <a:pt x="1119" y="9417"/>
                </a:lnTo>
                <a:lnTo>
                  <a:pt x="1144" y="10634"/>
                </a:lnTo>
                <a:lnTo>
                  <a:pt x="1192" y="11851"/>
                </a:lnTo>
                <a:lnTo>
                  <a:pt x="1290" y="13043"/>
                </a:lnTo>
                <a:lnTo>
                  <a:pt x="1387" y="14260"/>
                </a:lnTo>
                <a:lnTo>
                  <a:pt x="1411" y="14357"/>
                </a:lnTo>
                <a:lnTo>
                  <a:pt x="1460" y="14406"/>
                </a:lnTo>
                <a:lnTo>
                  <a:pt x="1533" y="14454"/>
                </a:lnTo>
                <a:lnTo>
                  <a:pt x="1606" y="14479"/>
                </a:lnTo>
                <a:lnTo>
                  <a:pt x="1679" y="14479"/>
                </a:lnTo>
                <a:lnTo>
                  <a:pt x="1752" y="14430"/>
                </a:lnTo>
                <a:lnTo>
                  <a:pt x="1801" y="14381"/>
                </a:lnTo>
                <a:lnTo>
                  <a:pt x="1825" y="14308"/>
                </a:lnTo>
                <a:lnTo>
                  <a:pt x="2141" y="14357"/>
                </a:lnTo>
                <a:lnTo>
                  <a:pt x="2969" y="14357"/>
                </a:lnTo>
                <a:lnTo>
                  <a:pt x="4282" y="14406"/>
                </a:lnTo>
                <a:lnTo>
                  <a:pt x="5572" y="14430"/>
                </a:lnTo>
                <a:lnTo>
                  <a:pt x="6837" y="14406"/>
                </a:lnTo>
                <a:lnTo>
                  <a:pt x="8103" y="14406"/>
                </a:lnTo>
                <a:lnTo>
                  <a:pt x="10633" y="14357"/>
                </a:lnTo>
                <a:lnTo>
                  <a:pt x="12045" y="14333"/>
                </a:lnTo>
                <a:lnTo>
                  <a:pt x="13480" y="14333"/>
                </a:lnTo>
                <a:lnTo>
                  <a:pt x="14891" y="14308"/>
                </a:lnTo>
                <a:lnTo>
                  <a:pt x="15597" y="14284"/>
                </a:lnTo>
                <a:lnTo>
                  <a:pt x="16303" y="14235"/>
                </a:lnTo>
                <a:lnTo>
                  <a:pt x="16400" y="14211"/>
                </a:lnTo>
                <a:lnTo>
                  <a:pt x="16473" y="14211"/>
                </a:lnTo>
                <a:lnTo>
                  <a:pt x="16546" y="14187"/>
                </a:lnTo>
                <a:lnTo>
                  <a:pt x="16619" y="14138"/>
                </a:lnTo>
                <a:lnTo>
                  <a:pt x="16643" y="14065"/>
                </a:lnTo>
                <a:lnTo>
                  <a:pt x="16668" y="13992"/>
                </a:lnTo>
                <a:lnTo>
                  <a:pt x="16668" y="13895"/>
                </a:lnTo>
                <a:lnTo>
                  <a:pt x="16643" y="13822"/>
                </a:lnTo>
                <a:lnTo>
                  <a:pt x="16570" y="13773"/>
                </a:lnTo>
                <a:lnTo>
                  <a:pt x="16570" y="13773"/>
                </a:lnTo>
                <a:lnTo>
                  <a:pt x="16643" y="13797"/>
                </a:lnTo>
                <a:lnTo>
                  <a:pt x="16668" y="13797"/>
                </a:lnTo>
                <a:lnTo>
                  <a:pt x="16643" y="13700"/>
                </a:lnTo>
                <a:lnTo>
                  <a:pt x="16619" y="13603"/>
                </a:lnTo>
                <a:lnTo>
                  <a:pt x="16595" y="13043"/>
                </a:lnTo>
                <a:lnTo>
                  <a:pt x="16546" y="11729"/>
                </a:lnTo>
                <a:lnTo>
                  <a:pt x="16546" y="9685"/>
                </a:lnTo>
                <a:lnTo>
                  <a:pt x="16570" y="7666"/>
                </a:lnTo>
                <a:lnTo>
                  <a:pt x="16643" y="5184"/>
                </a:lnTo>
                <a:lnTo>
                  <a:pt x="16643" y="3943"/>
                </a:lnTo>
                <a:lnTo>
                  <a:pt x="16595" y="2702"/>
                </a:lnTo>
                <a:lnTo>
                  <a:pt x="16619" y="2312"/>
                </a:lnTo>
                <a:lnTo>
                  <a:pt x="16619" y="2045"/>
                </a:lnTo>
                <a:lnTo>
                  <a:pt x="16643" y="1753"/>
                </a:lnTo>
                <a:lnTo>
                  <a:pt x="16619" y="1485"/>
                </a:lnTo>
                <a:lnTo>
                  <a:pt x="16546" y="1266"/>
                </a:lnTo>
                <a:lnTo>
                  <a:pt x="16522" y="1169"/>
                </a:lnTo>
                <a:lnTo>
                  <a:pt x="16449" y="1120"/>
                </a:lnTo>
                <a:lnTo>
                  <a:pt x="16400" y="1071"/>
                </a:lnTo>
                <a:lnTo>
                  <a:pt x="16278" y="1071"/>
                </a:lnTo>
                <a:lnTo>
                  <a:pt x="16205" y="1047"/>
                </a:lnTo>
                <a:lnTo>
                  <a:pt x="15792" y="974"/>
                </a:lnTo>
                <a:lnTo>
                  <a:pt x="15354" y="950"/>
                </a:lnTo>
                <a:lnTo>
                  <a:pt x="14916" y="925"/>
                </a:lnTo>
                <a:lnTo>
                  <a:pt x="14478" y="950"/>
                </a:lnTo>
                <a:lnTo>
                  <a:pt x="13577" y="998"/>
                </a:lnTo>
                <a:lnTo>
                  <a:pt x="12726" y="1071"/>
                </a:lnTo>
                <a:lnTo>
                  <a:pt x="11631" y="1096"/>
                </a:lnTo>
                <a:lnTo>
                  <a:pt x="10560" y="1096"/>
                </a:lnTo>
                <a:lnTo>
                  <a:pt x="9490" y="1047"/>
                </a:lnTo>
                <a:lnTo>
                  <a:pt x="8395" y="998"/>
                </a:lnTo>
                <a:lnTo>
                  <a:pt x="7373" y="950"/>
                </a:lnTo>
                <a:lnTo>
                  <a:pt x="6375" y="925"/>
                </a:lnTo>
                <a:close/>
                <a:moveTo>
                  <a:pt x="3480" y="415"/>
                </a:moveTo>
                <a:lnTo>
                  <a:pt x="4647" y="463"/>
                </a:lnTo>
                <a:lnTo>
                  <a:pt x="8200" y="463"/>
                </a:lnTo>
                <a:lnTo>
                  <a:pt x="10390" y="439"/>
                </a:lnTo>
                <a:lnTo>
                  <a:pt x="12604" y="439"/>
                </a:lnTo>
                <a:lnTo>
                  <a:pt x="17033" y="463"/>
                </a:lnTo>
                <a:lnTo>
                  <a:pt x="16935" y="731"/>
                </a:lnTo>
                <a:lnTo>
                  <a:pt x="16887" y="1023"/>
                </a:lnTo>
                <a:lnTo>
                  <a:pt x="16862" y="1315"/>
                </a:lnTo>
                <a:lnTo>
                  <a:pt x="16862" y="1631"/>
                </a:lnTo>
                <a:lnTo>
                  <a:pt x="16887" y="2239"/>
                </a:lnTo>
                <a:lnTo>
                  <a:pt x="16960" y="2799"/>
                </a:lnTo>
                <a:lnTo>
                  <a:pt x="17057" y="3797"/>
                </a:lnTo>
                <a:lnTo>
                  <a:pt x="17154" y="4770"/>
                </a:lnTo>
                <a:lnTo>
                  <a:pt x="17179" y="5768"/>
                </a:lnTo>
                <a:lnTo>
                  <a:pt x="17203" y="6765"/>
                </a:lnTo>
                <a:lnTo>
                  <a:pt x="17154" y="8031"/>
                </a:lnTo>
                <a:lnTo>
                  <a:pt x="17106" y="9296"/>
                </a:lnTo>
                <a:lnTo>
                  <a:pt x="17033" y="10561"/>
                </a:lnTo>
                <a:lnTo>
                  <a:pt x="16960" y="11802"/>
                </a:lnTo>
                <a:lnTo>
                  <a:pt x="16960" y="12289"/>
                </a:lnTo>
                <a:lnTo>
                  <a:pt x="16960" y="12775"/>
                </a:lnTo>
                <a:lnTo>
                  <a:pt x="16984" y="13749"/>
                </a:lnTo>
                <a:lnTo>
                  <a:pt x="16960" y="14187"/>
                </a:lnTo>
                <a:lnTo>
                  <a:pt x="16960" y="14406"/>
                </a:lnTo>
                <a:lnTo>
                  <a:pt x="16984" y="14625"/>
                </a:lnTo>
                <a:lnTo>
                  <a:pt x="16497" y="14722"/>
                </a:lnTo>
                <a:lnTo>
                  <a:pt x="15986" y="14771"/>
                </a:lnTo>
                <a:lnTo>
                  <a:pt x="15500" y="14795"/>
                </a:lnTo>
                <a:lnTo>
                  <a:pt x="14989" y="14819"/>
                </a:lnTo>
                <a:lnTo>
                  <a:pt x="13991" y="14795"/>
                </a:lnTo>
                <a:lnTo>
                  <a:pt x="12969" y="14771"/>
                </a:lnTo>
                <a:lnTo>
                  <a:pt x="11874" y="14771"/>
                </a:lnTo>
                <a:lnTo>
                  <a:pt x="10779" y="14795"/>
                </a:lnTo>
                <a:lnTo>
                  <a:pt x="9684" y="14844"/>
                </a:lnTo>
                <a:lnTo>
                  <a:pt x="8589" y="14941"/>
                </a:lnTo>
                <a:lnTo>
                  <a:pt x="7470" y="15038"/>
                </a:lnTo>
                <a:lnTo>
                  <a:pt x="6375" y="15160"/>
                </a:lnTo>
                <a:lnTo>
                  <a:pt x="5815" y="15184"/>
                </a:lnTo>
                <a:lnTo>
                  <a:pt x="5256" y="15184"/>
                </a:lnTo>
                <a:lnTo>
                  <a:pt x="4696" y="15160"/>
                </a:lnTo>
                <a:lnTo>
                  <a:pt x="4136" y="15111"/>
                </a:lnTo>
                <a:lnTo>
                  <a:pt x="3212" y="15014"/>
                </a:lnTo>
                <a:lnTo>
                  <a:pt x="2750" y="14965"/>
                </a:lnTo>
                <a:lnTo>
                  <a:pt x="2287" y="14965"/>
                </a:lnTo>
                <a:lnTo>
                  <a:pt x="1192" y="15014"/>
                </a:lnTo>
                <a:lnTo>
                  <a:pt x="633" y="15087"/>
                </a:lnTo>
                <a:lnTo>
                  <a:pt x="633" y="15038"/>
                </a:lnTo>
                <a:lnTo>
                  <a:pt x="657" y="14990"/>
                </a:lnTo>
                <a:lnTo>
                  <a:pt x="633" y="14941"/>
                </a:lnTo>
                <a:lnTo>
                  <a:pt x="633" y="14892"/>
                </a:lnTo>
                <a:lnTo>
                  <a:pt x="584" y="14844"/>
                </a:lnTo>
                <a:lnTo>
                  <a:pt x="608" y="14600"/>
                </a:lnTo>
                <a:lnTo>
                  <a:pt x="608" y="14381"/>
                </a:lnTo>
                <a:lnTo>
                  <a:pt x="584" y="14162"/>
                </a:lnTo>
                <a:lnTo>
                  <a:pt x="535" y="13749"/>
                </a:lnTo>
                <a:lnTo>
                  <a:pt x="511" y="13262"/>
                </a:lnTo>
                <a:lnTo>
                  <a:pt x="511" y="12751"/>
                </a:lnTo>
                <a:lnTo>
                  <a:pt x="511" y="11753"/>
                </a:lnTo>
                <a:lnTo>
                  <a:pt x="560" y="9709"/>
                </a:lnTo>
                <a:lnTo>
                  <a:pt x="584" y="8688"/>
                </a:lnTo>
                <a:lnTo>
                  <a:pt x="560" y="7666"/>
                </a:lnTo>
                <a:lnTo>
                  <a:pt x="535" y="5695"/>
                </a:lnTo>
                <a:lnTo>
                  <a:pt x="462" y="3724"/>
                </a:lnTo>
                <a:lnTo>
                  <a:pt x="438" y="2799"/>
                </a:lnTo>
                <a:lnTo>
                  <a:pt x="414" y="1874"/>
                </a:lnTo>
                <a:lnTo>
                  <a:pt x="414" y="1534"/>
                </a:lnTo>
                <a:lnTo>
                  <a:pt x="438" y="1193"/>
                </a:lnTo>
                <a:lnTo>
                  <a:pt x="462" y="828"/>
                </a:lnTo>
                <a:lnTo>
                  <a:pt x="438" y="488"/>
                </a:lnTo>
                <a:lnTo>
                  <a:pt x="706" y="536"/>
                </a:lnTo>
                <a:lnTo>
                  <a:pt x="998" y="536"/>
                </a:lnTo>
                <a:lnTo>
                  <a:pt x="1582" y="463"/>
                </a:lnTo>
                <a:lnTo>
                  <a:pt x="2044" y="439"/>
                </a:lnTo>
                <a:lnTo>
                  <a:pt x="2531" y="415"/>
                </a:lnTo>
                <a:close/>
                <a:moveTo>
                  <a:pt x="2360" y="1"/>
                </a:moveTo>
                <a:lnTo>
                  <a:pt x="1874" y="50"/>
                </a:lnTo>
                <a:lnTo>
                  <a:pt x="1071" y="123"/>
                </a:lnTo>
                <a:lnTo>
                  <a:pt x="681" y="147"/>
                </a:lnTo>
                <a:lnTo>
                  <a:pt x="243" y="147"/>
                </a:lnTo>
                <a:lnTo>
                  <a:pt x="195" y="171"/>
                </a:lnTo>
                <a:lnTo>
                  <a:pt x="146" y="244"/>
                </a:lnTo>
                <a:lnTo>
                  <a:pt x="146" y="342"/>
                </a:lnTo>
                <a:lnTo>
                  <a:pt x="170" y="390"/>
                </a:lnTo>
                <a:lnTo>
                  <a:pt x="219" y="415"/>
                </a:lnTo>
                <a:lnTo>
                  <a:pt x="146" y="561"/>
                </a:lnTo>
                <a:lnTo>
                  <a:pt x="97" y="707"/>
                </a:lnTo>
                <a:lnTo>
                  <a:pt x="49" y="1047"/>
                </a:lnTo>
                <a:lnTo>
                  <a:pt x="24" y="1388"/>
                </a:lnTo>
                <a:lnTo>
                  <a:pt x="0" y="1704"/>
                </a:lnTo>
                <a:lnTo>
                  <a:pt x="0" y="2215"/>
                </a:lnTo>
                <a:lnTo>
                  <a:pt x="0" y="2702"/>
                </a:lnTo>
                <a:lnTo>
                  <a:pt x="49" y="3724"/>
                </a:lnTo>
                <a:lnTo>
                  <a:pt x="122" y="5792"/>
                </a:lnTo>
                <a:lnTo>
                  <a:pt x="146" y="7860"/>
                </a:lnTo>
                <a:lnTo>
                  <a:pt x="146" y="8931"/>
                </a:lnTo>
                <a:lnTo>
                  <a:pt x="122" y="10001"/>
                </a:lnTo>
                <a:lnTo>
                  <a:pt x="73" y="12143"/>
                </a:lnTo>
                <a:lnTo>
                  <a:pt x="73" y="13116"/>
                </a:lnTo>
                <a:lnTo>
                  <a:pt x="97" y="13603"/>
                </a:lnTo>
                <a:lnTo>
                  <a:pt x="122" y="14089"/>
                </a:lnTo>
                <a:lnTo>
                  <a:pt x="122" y="14333"/>
                </a:lnTo>
                <a:lnTo>
                  <a:pt x="122" y="14600"/>
                </a:lnTo>
                <a:lnTo>
                  <a:pt x="146" y="14868"/>
                </a:lnTo>
                <a:lnTo>
                  <a:pt x="170" y="14990"/>
                </a:lnTo>
                <a:lnTo>
                  <a:pt x="195" y="15111"/>
                </a:lnTo>
                <a:lnTo>
                  <a:pt x="170" y="15111"/>
                </a:lnTo>
                <a:lnTo>
                  <a:pt x="146" y="15160"/>
                </a:lnTo>
                <a:lnTo>
                  <a:pt x="122" y="15209"/>
                </a:lnTo>
                <a:lnTo>
                  <a:pt x="146" y="15282"/>
                </a:lnTo>
                <a:lnTo>
                  <a:pt x="195" y="15355"/>
                </a:lnTo>
                <a:lnTo>
                  <a:pt x="292" y="15403"/>
                </a:lnTo>
                <a:lnTo>
                  <a:pt x="779" y="15428"/>
                </a:lnTo>
                <a:lnTo>
                  <a:pt x="1290" y="15428"/>
                </a:lnTo>
                <a:lnTo>
                  <a:pt x="2287" y="15403"/>
                </a:lnTo>
                <a:lnTo>
                  <a:pt x="2823" y="15428"/>
                </a:lnTo>
                <a:lnTo>
                  <a:pt x="3358" y="15452"/>
                </a:lnTo>
                <a:lnTo>
                  <a:pt x="4453" y="15598"/>
                </a:lnTo>
                <a:lnTo>
                  <a:pt x="4988" y="15647"/>
                </a:lnTo>
                <a:lnTo>
                  <a:pt x="6083" y="15647"/>
                </a:lnTo>
                <a:lnTo>
                  <a:pt x="6618" y="15598"/>
                </a:lnTo>
                <a:lnTo>
                  <a:pt x="7713" y="15476"/>
                </a:lnTo>
                <a:lnTo>
                  <a:pt x="8784" y="15379"/>
                </a:lnTo>
                <a:lnTo>
                  <a:pt x="9879" y="15282"/>
                </a:lnTo>
                <a:lnTo>
                  <a:pt x="10974" y="15233"/>
                </a:lnTo>
                <a:lnTo>
                  <a:pt x="13164" y="15233"/>
                </a:lnTo>
                <a:lnTo>
                  <a:pt x="14161" y="15282"/>
                </a:lnTo>
                <a:lnTo>
                  <a:pt x="15183" y="15257"/>
                </a:lnTo>
                <a:lnTo>
                  <a:pt x="15694" y="15257"/>
                </a:lnTo>
                <a:lnTo>
                  <a:pt x="16181" y="15209"/>
                </a:lnTo>
                <a:lnTo>
                  <a:pt x="16692" y="15160"/>
                </a:lnTo>
                <a:lnTo>
                  <a:pt x="17203" y="15063"/>
                </a:lnTo>
                <a:lnTo>
                  <a:pt x="17276" y="15038"/>
                </a:lnTo>
                <a:lnTo>
                  <a:pt x="17325" y="14990"/>
                </a:lnTo>
                <a:lnTo>
                  <a:pt x="17349" y="14917"/>
                </a:lnTo>
                <a:lnTo>
                  <a:pt x="17349" y="14844"/>
                </a:lnTo>
                <a:lnTo>
                  <a:pt x="17373" y="14844"/>
                </a:lnTo>
                <a:lnTo>
                  <a:pt x="17422" y="14722"/>
                </a:lnTo>
                <a:lnTo>
                  <a:pt x="17471" y="14625"/>
                </a:lnTo>
                <a:lnTo>
                  <a:pt x="17519" y="14357"/>
                </a:lnTo>
                <a:lnTo>
                  <a:pt x="17495" y="13870"/>
                </a:lnTo>
                <a:lnTo>
                  <a:pt x="17495" y="13432"/>
                </a:lnTo>
                <a:lnTo>
                  <a:pt x="17495" y="13019"/>
                </a:lnTo>
                <a:lnTo>
                  <a:pt x="17471" y="12167"/>
                </a:lnTo>
                <a:lnTo>
                  <a:pt x="17519" y="10950"/>
                </a:lnTo>
                <a:lnTo>
                  <a:pt x="17568" y="9734"/>
                </a:lnTo>
                <a:lnTo>
                  <a:pt x="17665" y="8517"/>
                </a:lnTo>
                <a:lnTo>
                  <a:pt x="17714" y="7301"/>
                </a:lnTo>
                <a:lnTo>
                  <a:pt x="17714" y="6352"/>
                </a:lnTo>
                <a:lnTo>
                  <a:pt x="17714" y="5378"/>
                </a:lnTo>
                <a:lnTo>
                  <a:pt x="17665" y="4429"/>
                </a:lnTo>
                <a:lnTo>
                  <a:pt x="17544" y="3480"/>
                </a:lnTo>
                <a:lnTo>
                  <a:pt x="17446" y="2629"/>
                </a:lnTo>
                <a:lnTo>
                  <a:pt x="17373" y="1777"/>
                </a:lnTo>
                <a:lnTo>
                  <a:pt x="17349" y="1461"/>
                </a:lnTo>
                <a:lnTo>
                  <a:pt x="17349" y="1120"/>
                </a:lnTo>
                <a:lnTo>
                  <a:pt x="17373" y="780"/>
                </a:lnTo>
                <a:lnTo>
                  <a:pt x="17446" y="463"/>
                </a:lnTo>
                <a:lnTo>
                  <a:pt x="17519" y="439"/>
                </a:lnTo>
                <a:lnTo>
                  <a:pt x="17592" y="390"/>
                </a:lnTo>
                <a:lnTo>
                  <a:pt x="17617" y="317"/>
                </a:lnTo>
                <a:lnTo>
                  <a:pt x="17641" y="244"/>
                </a:lnTo>
                <a:lnTo>
                  <a:pt x="17617" y="147"/>
                </a:lnTo>
                <a:lnTo>
                  <a:pt x="17568" y="98"/>
                </a:lnTo>
                <a:lnTo>
                  <a:pt x="17519" y="50"/>
                </a:lnTo>
                <a:lnTo>
                  <a:pt x="17422" y="25"/>
                </a:lnTo>
                <a:lnTo>
                  <a:pt x="12896" y="1"/>
                </a:lnTo>
                <a:lnTo>
                  <a:pt x="10633" y="1"/>
                </a:lnTo>
                <a:lnTo>
                  <a:pt x="8370" y="25"/>
                </a:lnTo>
                <a:lnTo>
                  <a:pt x="6107" y="50"/>
                </a:lnTo>
                <a:lnTo>
                  <a:pt x="4988" y="50"/>
                </a:lnTo>
                <a:lnTo>
                  <a:pt x="3845" y="25"/>
                </a:lnTo>
                <a:lnTo>
                  <a:pt x="2847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352"/>
          <p:cNvSpPr/>
          <p:nvPr/>
        </p:nvSpPr>
        <p:spPr>
          <a:xfrm>
            <a:off x="2450593" y="4349918"/>
            <a:ext cx="374899" cy="211415"/>
          </a:xfrm>
          <a:custGeom>
            <a:avLst/>
            <a:gdLst/>
            <a:ahLst/>
            <a:cxnLst/>
            <a:rect l="0" t="0" r="0" b="0"/>
            <a:pathLst>
              <a:path w="21705" h="12240" extrusionOk="0">
                <a:moveTo>
                  <a:pt x="17544" y="4258"/>
                </a:moveTo>
                <a:lnTo>
                  <a:pt x="17811" y="4307"/>
                </a:lnTo>
                <a:lnTo>
                  <a:pt x="18055" y="4356"/>
                </a:lnTo>
                <a:lnTo>
                  <a:pt x="17957" y="4575"/>
                </a:lnTo>
                <a:lnTo>
                  <a:pt x="17860" y="4769"/>
                </a:lnTo>
                <a:lnTo>
                  <a:pt x="17714" y="5207"/>
                </a:lnTo>
                <a:lnTo>
                  <a:pt x="17617" y="5669"/>
                </a:lnTo>
                <a:lnTo>
                  <a:pt x="17495" y="6083"/>
                </a:lnTo>
                <a:lnTo>
                  <a:pt x="17373" y="6618"/>
                </a:lnTo>
                <a:lnTo>
                  <a:pt x="17276" y="7129"/>
                </a:lnTo>
                <a:lnTo>
                  <a:pt x="17130" y="7129"/>
                </a:lnTo>
                <a:lnTo>
                  <a:pt x="16570" y="5840"/>
                </a:lnTo>
                <a:lnTo>
                  <a:pt x="16011" y="4526"/>
                </a:lnTo>
                <a:lnTo>
                  <a:pt x="16278" y="4429"/>
                </a:lnTo>
                <a:lnTo>
                  <a:pt x="16522" y="4331"/>
                </a:lnTo>
                <a:lnTo>
                  <a:pt x="16789" y="4283"/>
                </a:lnTo>
                <a:lnTo>
                  <a:pt x="17033" y="4258"/>
                </a:lnTo>
                <a:close/>
                <a:moveTo>
                  <a:pt x="15451" y="4599"/>
                </a:moveTo>
                <a:lnTo>
                  <a:pt x="15962" y="5888"/>
                </a:lnTo>
                <a:lnTo>
                  <a:pt x="16497" y="7178"/>
                </a:lnTo>
                <a:lnTo>
                  <a:pt x="16205" y="6935"/>
                </a:lnTo>
                <a:lnTo>
                  <a:pt x="15938" y="6691"/>
                </a:lnTo>
                <a:lnTo>
                  <a:pt x="15597" y="6326"/>
                </a:lnTo>
                <a:lnTo>
                  <a:pt x="15281" y="5937"/>
                </a:lnTo>
                <a:lnTo>
                  <a:pt x="14940" y="5548"/>
                </a:lnTo>
                <a:lnTo>
                  <a:pt x="14745" y="5402"/>
                </a:lnTo>
                <a:lnTo>
                  <a:pt x="14551" y="5256"/>
                </a:lnTo>
                <a:lnTo>
                  <a:pt x="14770" y="5061"/>
                </a:lnTo>
                <a:lnTo>
                  <a:pt x="14989" y="4891"/>
                </a:lnTo>
                <a:lnTo>
                  <a:pt x="15208" y="4745"/>
                </a:lnTo>
                <a:lnTo>
                  <a:pt x="15451" y="4599"/>
                </a:lnTo>
                <a:close/>
                <a:moveTo>
                  <a:pt x="5012" y="4307"/>
                </a:moveTo>
                <a:lnTo>
                  <a:pt x="5353" y="4404"/>
                </a:lnTo>
                <a:lnTo>
                  <a:pt x="5669" y="4526"/>
                </a:lnTo>
                <a:lnTo>
                  <a:pt x="5986" y="4696"/>
                </a:lnTo>
                <a:lnTo>
                  <a:pt x="6302" y="4866"/>
                </a:lnTo>
                <a:lnTo>
                  <a:pt x="6059" y="5183"/>
                </a:lnTo>
                <a:lnTo>
                  <a:pt x="5304" y="6180"/>
                </a:lnTo>
                <a:lnTo>
                  <a:pt x="4550" y="7202"/>
                </a:lnTo>
                <a:lnTo>
                  <a:pt x="4501" y="7129"/>
                </a:lnTo>
                <a:lnTo>
                  <a:pt x="4453" y="7081"/>
                </a:lnTo>
                <a:lnTo>
                  <a:pt x="4599" y="6156"/>
                </a:lnTo>
                <a:lnTo>
                  <a:pt x="4793" y="5231"/>
                </a:lnTo>
                <a:lnTo>
                  <a:pt x="5012" y="4307"/>
                </a:lnTo>
                <a:close/>
                <a:moveTo>
                  <a:pt x="4234" y="4210"/>
                </a:moveTo>
                <a:lnTo>
                  <a:pt x="4720" y="4258"/>
                </a:lnTo>
                <a:lnTo>
                  <a:pt x="4477" y="5158"/>
                </a:lnTo>
                <a:lnTo>
                  <a:pt x="4282" y="6083"/>
                </a:lnTo>
                <a:lnTo>
                  <a:pt x="4185" y="6545"/>
                </a:lnTo>
                <a:lnTo>
                  <a:pt x="4112" y="7008"/>
                </a:lnTo>
                <a:lnTo>
                  <a:pt x="4088" y="7008"/>
                </a:lnTo>
                <a:lnTo>
                  <a:pt x="3991" y="6618"/>
                </a:lnTo>
                <a:lnTo>
                  <a:pt x="3869" y="6253"/>
                </a:lnTo>
                <a:lnTo>
                  <a:pt x="3747" y="5767"/>
                </a:lnTo>
                <a:lnTo>
                  <a:pt x="3577" y="5304"/>
                </a:lnTo>
                <a:lnTo>
                  <a:pt x="3358" y="4842"/>
                </a:lnTo>
                <a:lnTo>
                  <a:pt x="3139" y="4404"/>
                </a:lnTo>
                <a:lnTo>
                  <a:pt x="3090" y="4380"/>
                </a:lnTo>
                <a:lnTo>
                  <a:pt x="3066" y="4356"/>
                </a:lnTo>
                <a:lnTo>
                  <a:pt x="2993" y="4380"/>
                </a:lnTo>
                <a:lnTo>
                  <a:pt x="2944" y="4429"/>
                </a:lnTo>
                <a:lnTo>
                  <a:pt x="2920" y="4453"/>
                </a:lnTo>
                <a:lnTo>
                  <a:pt x="2920" y="4502"/>
                </a:lnTo>
                <a:lnTo>
                  <a:pt x="3261" y="5329"/>
                </a:lnTo>
                <a:lnTo>
                  <a:pt x="3407" y="5742"/>
                </a:lnTo>
                <a:lnTo>
                  <a:pt x="3553" y="6156"/>
                </a:lnTo>
                <a:lnTo>
                  <a:pt x="3674" y="6594"/>
                </a:lnTo>
                <a:lnTo>
                  <a:pt x="3796" y="7081"/>
                </a:lnTo>
                <a:lnTo>
                  <a:pt x="3601" y="7202"/>
                </a:lnTo>
                <a:lnTo>
                  <a:pt x="3431" y="7373"/>
                </a:lnTo>
                <a:lnTo>
                  <a:pt x="2944" y="7056"/>
                </a:lnTo>
                <a:lnTo>
                  <a:pt x="2701" y="6886"/>
                </a:lnTo>
                <a:lnTo>
                  <a:pt x="2482" y="6691"/>
                </a:lnTo>
                <a:lnTo>
                  <a:pt x="2190" y="6399"/>
                </a:lnTo>
                <a:lnTo>
                  <a:pt x="1922" y="6083"/>
                </a:lnTo>
                <a:lnTo>
                  <a:pt x="1630" y="5791"/>
                </a:lnTo>
                <a:lnTo>
                  <a:pt x="1484" y="5645"/>
                </a:lnTo>
                <a:lnTo>
                  <a:pt x="1314" y="5523"/>
                </a:lnTo>
                <a:lnTo>
                  <a:pt x="1484" y="5329"/>
                </a:lnTo>
                <a:lnTo>
                  <a:pt x="1655" y="5158"/>
                </a:lnTo>
                <a:lnTo>
                  <a:pt x="1849" y="4988"/>
                </a:lnTo>
                <a:lnTo>
                  <a:pt x="2044" y="4842"/>
                </a:lnTo>
                <a:lnTo>
                  <a:pt x="2239" y="4721"/>
                </a:lnTo>
                <a:lnTo>
                  <a:pt x="2433" y="4599"/>
                </a:lnTo>
                <a:lnTo>
                  <a:pt x="2652" y="4502"/>
                </a:lnTo>
                <a:lnTo>
                  <a:pt x="2871" y="4404"/>
                </a:lnTo>
                <a:lnTo>
                  <a:pt x="3090" y="4331"/>
                </a:lnTo>
                <a:lnTo>
                  <a:pt x="3309" y="4283"/>
                </a:lnTo>
                <a:lnTo>
                  <a:pt x="3553" y="4234"/>
                </a:lnTo>
                <a:lnTo>
                  <a:pt x="3772" y="4210"/>
                </a:lnTo>
                <a:close/>
                <a:moveTo>
                  <a:pt x="18152" y="4404"/>
                </a:moveTo>
                <a:lnTo>
                  <a:pt x="18395" y="4477"/>
                </a:lnTo>
                <a:lnTo>
                  <a:pt x="18639" y="4575"/>
                </a:lnTo>
                <a:lnTo>
                  <a:pt x="18858" y="4672"/>
                </a:lnTo>
                <a:lnTo>
                  <a:pt x="19077" y="4793"/>
                </a:lnTo>
                <a:lnTo>
                  <a:pt x="19515" y="5085"/>
                </a:lnTo>
                <a:lnTo>
                  <a:pt x="19904" y="5426"/>
                </a:lnTo>
                <a:lnTo>
                  <a:pt x="19588" y="5742"/>
                </a:lnTo>
                <a:lnTo>
                  <a:pt x="19247" y="6083"/>
                </a:lnTo>
                <a:lnTo>
                  <a:pt x="18931" y="6424"/>
                </a:lnTo>
                <a:lnTo>
                  <a:pt x="18614" y="6740"/>
                </a:lnTo>
                <a:lnTo>
                  <a:pt x="18201" y="7081"/>
                </a:lnTo>
                <a:lnTo>
                  <a:pt x="17787" y="7421"/>
                </a:lnTo>
                <a:lnTo>
                  <a:pt x="17665" y="7275"/>
                </a:lnTo>
                <a:lnTo>
                  <a:pt x="17495" y="7178"/>
                </a:lnTo>
                <a:lnTo>
                  <a:pt x="17592" y="6667"/>
                </a:lnTo>
                <a:lnTo>
                  <a:pt x="17690" y="6156"/>
                </a:lnTo>
                <a:lnTo>
                  <a:pt x="17811" y="5718"/>
                </a:lnTo>
                <a:lnTo>
                  <a:pt x="17933" y="5280"/>
                </a:lnTo>
                <a:lnTo>
                  <a:pt x="18055" y="4842"/>
                </a:lnTo>
                <a:lnTo>
                  <a:pt x="18152" y="4404"/>
                </a:lnTo>
                <a:close/>
                <a:moveTo>
                  <a:pt x="6691" y="5183"/>
                </a:moveTo>
                <a:lnTo>
                  <a:pt x="7056" y="5645"/>
                </a:lnTo>
                <a:lnTo>
                  <a:pt x="7227" y="5888"/>
                </a:lnTo>
                <a:lnTo>
                  <a:pt x="7373" y="6132"/>
                </a:lnTo>
                <a:lnTo>
                  <a:pt x="7227" y="6205"/>
                </a:lnTo>
                <a:lnTo>
                  <a:pt x="7056" y="6302"/>
                </a:lnTo>
                <a:lnTo>
                  <a:pt x="6764" y="6521"/>
                </a:lnTo>
                <a:lnTo>
                  <a:pt x="6326" y="6789"/>
                </a:lnTo>
                <a:lnTo>
                  <a:pt x="5864" y="7081"/>
                </a:lnTo>
                <a:lnTo>
                  <a:pt x="5621" y="7202"/>
                </a:lnTo>
                <a:lnTo>
                  <a:pt x="5377" y="7324"/>
                </a:lnTo>
                <a:lnTo>
                  <a:pt x="4891" y="7567"/>
                </a:lnTo>
                <a:lnTo>
                  <a:pt x="5645" y="6570"/>
                </a:lnTo>
                <a:lnTo>
                  <a:pt x="6375" y="5596"/>
                </a:lnTo>
                <a:lnTo>
                  <a:pt x="6691" y="5183"/>
                </a:lnTo>
                <a:close/>
                <a:moveTo>
                  <a:pt x="14526" y="5280"/>
                </a:moveTo>
                <a:lnTo>
                  <a:pt x="14599" y="5499"/>
                </a:lnTo>
                <a:lnTo>
                  <a:pt x="14721" y="5718"/>
                </a:lnTo>
                <a:lnTo>
                  <a:pt x="14867" y="5937"/>
                </a:lnTo>
                <a:lnTo>
                  <a:pt x="15037" y="6132"/>
                </a:lnTo>
                <a:lnTo>
                  <a:pt x="15402" y="6521"/>
                </a:lnTo>
                <a:lnTo>
                  <a:pt x="15743" y="6862"/>
                </a:lnTo>
                <a:lnTo>
                  <a:pt x="16084" y="7178"/>
                </a:lnTo>
                <a:lnTo>
                  <a:pt x="16424" y="7494"/>
                </a:lnTo>
                <a:lnTo>
                  <a:pt x="16327" y="7689"/>
                </a:lnTo>
                <a:lnTo>
                  <a:pt x="15719" y="7494"/>
                </a:lnTo>
                <a:lnTo>
                  <a:pt x="15402" y="7373"/>
                </a:lnTo>
                <a:lnTo>
                  <a:pt x="15110" y="7251"/>
                </a:lnTo>
                <a:lnTo>
                  <a:pt x="14745" y="7081"/>
                </a:lnTo>
                <a:lnTo>
                  <a:pt x="14380" y="6862"/>
                </a:lnTo>
                <a:lnTo>
                  <a:pt x="14015" y="6667"/>
                </a:lnTo>
                <a:lnTo>
                  <a:pt x="13821" y="6594"/>
                </a:lnTo>
                <a:lnTo>
                  <a:pt x="13626" y="6545"/>
                </a:lnTo>
                <a:lnTo>
                  <a:pt x="13796" y="6205"/>
                </a:lnTo>
                <a:lnTo>
                  <a:pt x="14015" y="5864"/>
                </a:lnTo>
                <a:lnTo>
                  <a:pt x="14259" y="5572"/>
                </a:lnTo>
                <a:lnTo>
                  <a:pt x="14526" y="5280"/>
                </a:lnTo>
                <a:close/>
                <a:moveTo>
                  <a:pt x="8395" y="3163"/>
                </a:moveTo>
                <a:lnTo>
                  <a:pt x="8735" y="3188"/>
                </a:lnTo>
                <a:lnTo>
                  <a:pt x="11461" y="3188"/>
                </a:lnTo>
                <a:lnTo>
                  <a:pt x="14332" y="3212"/>
                </a:lnTo>
                <a:lnTo>
                  <a:pt x="13407" y="4404"/>
                </a:lnTo>
                <a:lnTo>
                  <a:pt x="12434" y="5572"/>
                </a:lnTo>
                <a:lnTo>
                  <a:pt x="11363" y="6813"/>
                </a:lnTo>
                <a:lnTo>
                  <a:pt x="10925" y="7300"/>
                </a:lnTo>
                <a:lnTo>
                  <a:pt x="10706" y="7519"/>
                </a:lnTo>
                <a:lnTo>
                  <a:pt x="10512" y="7786"/>
                </a:lnTo>
                <a:lnTo>
                  <a:pt x="10098" y="6935"/>
                </a:lnTo>
                <a:lnTo>
                  <a:pt x="9684" y="6083"/>
                </a:lnTo>
                <a:lnTo>
                  <a:pt x="8930" y="4356"/>
                </a:lnTo>
                <a:lnTo>
                  <a:pt x="8395" y="3163"/>
                </a:lnTo>
                <a:close/>
                <a:moveTo>
                  <a:pt x="20171" y="5669"/>
                </a:moveTo>
                <a:lnTo>
                  <a:pt x="20366" y="5913"/>
                </a:lnTo>
                <a:lnTo>
                  <a:pt x="20561" y="6156"/>
                </a:lnTo>
                <a:lnTo>
                  <a:pt x="20755" y="6424"/>
                </a:lnTo>
                <a:lnTo>
                  <a:pt x="20901" y="6691"/>
                </a:lnTo>
                <a:lnTo>
                  <a:pt x="20999" y="6886"/>
                </a:lnTo>
                <a:lnTo>
                  <a:pt x="21096" y="7105"/>
                </a:lnTo>
                <a:lnTo>
                  <a:pt x="20658" y="7178"/>
                </a:lnTo>
                <a:lnTo>
                  <a:pt x="20244" y="7275"/>
                </a:lnTo>
                <a:lnTo>
                  <a:pt x="19393" y="7494"/>
                </a:lnTo>
                <a:lnTo>
                  <a:pt x="18687" y="7665"/>
                </a:lnTo>
                <a:lnTo>
                  <a:pt x="17982" y="7835"/>
                </a:lnTo>
                <a:lnTo>
                  <a:pt x="17957" y="7762"/>
                </a:lnTo>
                <a:lnTo>
                  <a:pt x="18420" y="7373"/>
                </a:lnTo>
                <a:lnTo>
                  <a:pt x="18858" y="6983"/>
                </a:lnTo>
                <a:lnTo>
                  <a:pt x="19198" y="6691"/>
                </a:lnTo>
                <a:lnTo>
                  <a:pt x="19539" y="6375"/>
                </a:lnTo>
                <a:lnTo>
                  <a:pt x="19880" y="6034"/>
                </a:lnTo>
                <a:lnTo>
                  <a:pt x="20171" y="5669"/>
                </a:lnTo>
                <a:close/>
                <a:moveTo>
                  <a:pt x="3942" y="7543"/>
                </a:moveTo>
                <a:lnTo>
                  <a:pt x="4015" y="7689"/>
                </a:lnTo>
                <a:lnTo>
                  <a:pt x="4088" y="7835"/>
                </a:lnTo>
                <a:lnTo>
                  <a:pt x="4088" y="7859"/>
                </a:lnTo>
                <a:lnTo>
                  <a:pt x="3820" y="7640"/>
                </a:lnTo>
                <a:lnTo>
                  <a:pt x="3942" y="7543"/>
                </a:lnTo>
                <a:close/>
                <a:moveTo>
                  <a:pt x="16741" y="7762"/>
                </a:moveTo>
                <a:lnTo>
                  <a:pt x="16765" y="7786"/>
                </a:lnTo>
                <a:lnTo>
                  <a:pt x="16814" y="7884"/>
                </a:lnTo>
                <a:lnTo>
                  <a:pt x="16692" y="7835"/>
                </a:lnTo>
                <a:lnTo>
                  <a:pt x="16741" y="7762"/>
                </a:lnTo>
                <a:close/>
                <a:moveTo>
                  <a:pt x="7957" y="3504"/>
                </a:moveTo>
                <a:lnTo>
                  <a:pt x="8297" y="4283"/>
                </a:lnTo>
                <a:lnTo>
                  <a:pt x="8711" y="5183"/>
                </a:lnTo>
                <a:lnTo>
                  <a:pt x="9125" y="6083"/>
                </a:lnTo>
                <a:lnTo>
                  <a:pt x="10001" y="7859"/>
                </a:lnTo>
                <a:lnTo>
                  <a:pt x="8443" y="7908"/>
                </a:lnTo>
                <a:lnTo>
                  <a:pt x="8443" y="7446"/>
                </a:lnTo>
                <a:lnTo>
                  <a:pt x="8395" y="6983"/>
                </a:lnTo>
                <a:lnTo>
                  <a:pt x="8297" y="6545"/>
                </a:lnTo>
                <a:lnTo>
                  <a:pt x="8151" y="6107"/>
                </a:lnTo>
                <a:lnTo>
                  <a:pt x="8054" y="5913"/>
                </a:lnTo>
                <a:lnTo>
                  <a:pt x="7957" y="5718"/>
                </a:lnTo>
                <a:lnTo>
                  <a:pt x="7835" y="5523"/>
                </a:lnTo>
                <a:lnTo>
                  <a:pt x="7689" y="5329"/>
                </a:lnTo>
                <a:lnTo>
                  <a:pt x="7567" y="5158"/>
                </a:lnTo>
                <a:lnTo>
                  <a:pt x="7397" y="5012"/>
                </a:lnTo>
                <a:lnTo>
                  <a:pt x="7227" y="4866"/>
                </a:lnTo>
                <a:lnTo>
                  <a:pt x="7056" y="4721"/>
                </a:lnTo>
                <a:lnTo>
                  <a:pt x="7324" y="4356"/>
                </a:lnTo>
                <a:lnTo>
                  <a:pt x="7665" y="3942"/>
                </a:lnTo>
                <a:lnTo>
                  <a:pt x="7835" y="3747"/>
                </a:lnTo>
                <a:lnTo>
                  <a:pt x="7957" y="3504"/>
                </a:lnTo>
                <a:close/>
                <a:moveTo>
                  <a:pt x="3699" y="7811"/>
                </a:moveTo>
                <a:lnTo>
                  <a:pt x="4063" y="7932"/>
                </a:lnTo>
                <a:lnTo>
                  <a:pt x="4063" y="7957"/>
                </a:lnTo>
                <a:lnTo>
                  <a:pt x="3869" y="7908"/>
                </a:lnTo>
                <a:lnTo>
                  <a:pt x="3650" y="7884"/>
                </a:lnTo>
                <a:lnTo>
                  <a:pt x="3699" y="7811"/>
                </a:lnTo>
                <a:close/>
                <a:moveTo>
                  <a:pt x="7543" y="6424"/>
                </a:moveTo>
                <a:lnTo>
                  <a:pt x="7640" y="6643"/>
                </a:lnTo>
                <a:lnTo>
                  <a:pt x="7713" y="6862"/>
                </a:lnTo>
                <a:lnTo>
                  <a:pt x="7786" y="7129"/>
                </a:lnTo>
                <a:lnTo>
                  <a:pt x="7835" y="7397"/>
                </a:lnTo>
                <a:lnTo>
                  <a:pt x="7884" y="7932"/>
                </a:lnTo>
                <a:lnTo>
                  <a:pt x="7300" y="7932"/>
                </a:lnTo>
                <a:lnTo>
                  <a:pt x="5742" y="7957"/>
                </a:lnTo>
                <a:lnTo>
                  <a:pt x="4988" y="7932"/>
                </a:lnTo>
                <a:lnTo>
                  <a:pt x="4988" y="7884"/>
                </a:lnTo>
                <a:lnTo>
                  <a:pt x="5256" y="7762"/>
                </a:lnTo>
                <a:lnTo>
                  <a:pt x="5523" y="7616"/>
                </a:lnTo>
                <a:lnTo>
                  <a:pt x="6034" y="7348"/>
                </a:lnTo>
                <a:lnTo>
                  <a:pt x="6399" y="7178"/>
                </a:lnTo>
                <a:lnTo>
                  <a:pt x="6813" y="6959"/>
                </a:lnTo>
                <a:lnTo>
                  <a:pt x="7202" y="6716"/>
                </a:lnTo>
                <a:lnTo>
                  <a:pt x="7373" y="6570"/>
                </a:lnTo>
                <a:lnTo>
                  <a:pt x="7543" y="6424"/>
                </a:lnTo>
                <a:close/>
                <a:moveTo>
                  <a:pt x="3845" y="8127"/>
                </a:moveTo>
                <a:lnTo>
                  <a:pt x="3674" y="8224"/>
                </a:lnTo>
                <a:lnTo>
                  <a:pt x="3650" y="8200"/>
                </a:lnTo>
                <a:lnTo>
                  <a:pt x="3845" y="8127"/>
                </a:lnTo>
                <a:close/>
                <a:moveTo>
                  <a:pt x="1144" y="5767"/>
                </a:moveTo>
                <a:lnTo>
                  <a:pt x="1338" y="5913"/>
                </a:lnTo>
                <a:lnTo>
                  <a:pt x="1509" y="6059"/>
                </a:lnTo>
                <a:lnTo>
                  <a:pt x="1849" y="6424"/>
                </a:lnTo>
                <a:lnTo>
                  <a:pt x="2166" y="6764"/>
                </a:lnTo>
                <a:lnTo>
                  <a:pt x="2336" y="6935"/>
                </a:lnTo>
                <a:lnTo>
                  <a:pt x="2506" y="7105"/>
                </a:lnTo>
                <a:lnTo>
                  <a:pt x="2871" y="7373"/>
                </a:lnTo>
                <a:lnTo>
                  <a:pt x="3261" y="7616"/>
                </a:lnTo>
                <a:lnTo>
                  <a:pt x="3188" y="7786"/>
                </a:lnTo>
                <a:lnTo>
                  <a:pt x="3163" y="7932"/>
                </a:lnTo>
                <a:lnTo>
                  <a:pt x="2725" y="8030"/>
                </a:lnTo>
                <a:lnTo>
                  <a:pt x="2312" y="8103"/>
                </a:lnTo>
                <a:lnTo>
                  <a:pt x="1411" y="8224"/>
                </a:lnTo>
                <a:lnTo>
                  <a:pt x="973" y="8273"/>
                </a:lnTo>
                <a:lnTo>
                  <a:pt x="535" y="8370"/>
                </a:lnTo>
                <a:lnTo>
                  <a:pt x="511" y="8030"/>
                </a:lnTo>
                <a:lnTo>
                  <a:pt x="535" y="7665"/>
                </a:lnTo>
                <a:lnTo>
                  <a:pt x="560" y="7324"/>
                </a:lnTo>
                <a:lnTo>
                  <a:pt x="633" y="7008"/>
                </a:lnTo>
                <a:lnTo>
                  <a:pt x="730" y="6667"/>
                </a:lnTo>
                <a:lnTo>
                  <a:pt x="852" y="6351"/>
                </a:lnTo>
                <a:lnTo>
                  <a:pt x="973" y="6034"/>
                </a:lnTo>
                <a:lnTo>
                  <a:pt x="1144" y="5767"/>
                </a:lnTo>
                <a:close/>
                <a:moveTo>
                  <a:pt x="4477" y="8273"/>
                </a:moveTo>
                <a:lnTo>
                  <a:pt x="4526" y="8322"/>
                </a:lnTo>
                <a:lnTo>
                  <a:pt x="4501" y="8370"/>
                </a:lnTo>
                <a:lnTo>
                  <a:pt x="4453" y="8273"/>
                </a:lnTo>
                <a:close/>
                <a:moveTo>
                  <a:pt x="3942" y="8176"/>
                </a:moveTo>
                <a:lnTo>
                  <a:pt x="3820" y="8395"/>
                </a:lnTo>
                <a:lnTo>
                  <a:pt x="3747" y="8346"/>
                </a:lnTo>
                <a:lnTo>
                  <a:pt x="3942" y="8176"/>
                </a:lnTo>
                <a:close/>
                <a:moveTo>
                  <a:pt x="4112" y="8151"/>
                </a:moveTo>
                <a:lnTo>
                  <a:pt x="4136" y="8176"/>
                </a:lnTo>
                <a:lnTo>
                  <a:pt x="4063" y="8492"/>
                </a:lnTo>
                <a:lnTo>
                  <a:pt x="4039" y="8492"/>
                </a:lnTo>
                <a:lnTo>
                  <a:pt x="4112" y="8151"/>
                </a:lnTo>
                <a:close/>
                <a:moveTo>
                  <a:pt x="4234" y="8224"/>
                </a:moveTo>
                <a:lnTo>
                  <a:pt x="4380" y="8249"/>
                </a:lnTo>
                <a:lnTo>
                  <a:pt x="4428" y="8443"/>
                </a:lnTo>
                <a:lnTo>
                  <a:pt x="4355" y="8468"/>
                </a:lnTo>
                <a:lnTo>
                  <a:pt x="4282" y="8492"/>
                </a:lnTo>
                <a:lnTo>
                  <a:pt x="4234" y="8224"/>
                </a:lnTo>
                <a:close/>
                <a:moveTo>
                  <a:pt x="17349" y="8370"/>
                </a:moveTo>
                <a:lnTo>
                  <a:pt x="17422" y="8395"/>
                </a:lnTo>
                <a:lnTo>
                  <a:pt x="17446" y="8443"/>
                </a:lnTo>
                <a:lnTo>
                  <a:pt x="17373" y="8492"/>
                </a:lnTo>
                <a:lnTo>
                  <a:pt x="17349" y="8370"/>
                </a:lnTo>
                <a:close/>
                <a:moveTo>
                  <a:pt x="16984" y="8273"/>
                </a:moveTo>
                <a:lnTo>
                  <a:pt x="17008" y="8322"/>
                </a:lnTo>
                <a:lnTo>
                  <a:pt x="16887" y="8516"/>
                </a:lnTo>
                <a:lnTo>
                  <a:pt x="16789" y="8443"/>
                </a:lnTo>
                <a:lnTo>
                  <a:pt x="16984" y="8273"/>
                </a:lnTo>
                <a:close/>
                <a:moveTo>
                  <a:pt x="13577" y="6667"/>
                </a:moveTo>
                <a:lnTo>
                  <a:pt x="13699" y="6813"/>
                </a:lnTo>
                <a:lnTo>
                  <a:pt x="13845" y="6935"/>
                </a:lnTo>
                <a:lnTo>
                  <a:pt x="14015" y="7056"/>
                </a:lnTo>
                <a:lnTo>
                  <a:pt x="14210" y="7178"/>
                </a:lnTo>
                <a:lnTo>
                  <a:pt x="14599" y="7348"/>
                </a:lnTo>
                <a:lnTo>
                  <a:pt x="14964" y="7519"/>
                </a:lnTo>
                <a:lnTo>
                  <a:pt x="15597" y="7786"/>
                </a:lnTo>
                <a:lnTo>
                  <a:pt x="15913" y="7932"/>
                </a:lnTo>
                <a:lnTo>
                  <a:pt x="16254" y="8030"/>
                </a:lnTo>
                <a:lnTo>
                  <a:pt x="16254" y="8054"/>
                </a:lnTo>
                <a:lnTo>
                  <a:pt x="15816" y="8151"/>
                </a:lnTo>
                <a:lnTo>
                  <a:pt x="15402" y="8224"/>
                </a:lnTo>
                <a:lnTo>
                  <a:pt x="14891" y="8297"/>
                </a:lnTo>
                <a:lnTo>
                  <a:pt x="14356" y="8346"/>
                </a:lnTo>
                <a:lnTo>
                  <a:pt x="13845" y="8419"/>
                </a:lnTo>
                <a:lnTo>
                  <a:pt x="13602" y="8468"/>
                </a:lnTo>
                <a:lnTo>
                  <a:pt x="13334" y="8541"/>
                </a:lnTo>
                <a:lnTo>
                  <a:pt x="13310" y="8297"/>
                </a:lnTo>
                <a:lnTo>
                  <a:pt x="13310" y="8054"/>
                </a:lnTo>
                <a:lnTo>
                  <a:pt x="13310" y="7811"/>
                </a:lnTo>
                <a:lnTo>
                  <a:pt x="13334" y="7567"/>
                </a:lnTo>
                <a:lnTo>
                  <a:pt x="13358" y="7348"/>
                </a:lnTo>
                <a:lnTo>
                  <a:pt x="13407" y="7105"/>
                </a:lnTo>
                <a:lnTo>
                  <a:pt x="13480" y="6886"/>
                </a:lnTo>
                <a:lnTo>
                  <a:pt x="13577" y="6667"/>
                </a:lnTo>
                <a:close/>
                <a:moveTo>
                  <a:pt x="21169" y="7324"/>
                </a:moveTo>
                <a:lnTo>
                  <a:pt x="21193" y="7543"/>
                </a:lnTo>
                <a:lnTo>
                  <a:pt x="21218" y="7762"/>
                </a:lnTo>
                <a:lnTo>
                  <a:pt x="21218" y="7981"/>
                </a:lnTo>
                <a:lnTo>
                  <a:pt x="21218" y="8200"/>
                </a:lnTo>
                <a:lnTo>
                  <a:pt x="21169" y="8419"/>
                </a:lnTo>
                <a:lnTo>
                  <a:pt x="21120" y="8638"/>
                </a:lnTo>
                <a:lnTo>
                  <a:pt x="21072" y="8857"/>
                </a:lnTo>
                <a:lnTo>
                  <a:pt x="20974" y="9052"/>
                </a:lnTo>
                <a:lnTo>
                  <a:pt x="20828" y="8979"/>
                </a:lnTo>
                <a:lnTo>
                  <a:pt x="20682" y="8906"/>
                </a:lnTo>
                <a:lnTo>
                  <a:pt x="20317" y="8833"/>
                </a:lnTo>
                <a:lnTo>
                  <a:pt x="19223" y="8565"/>
                </a:lnTo>
                <a:lnTo>
                  <a:pt x="18614" y="8395"/>
                </a:lnTo>
                <a:lnTo>
                  <a:pt x="17982" y="8224"/>
                </a:lnTo>
                <a:lnTo>
                  <a:pt x="17982" y="8103"/>
                </a:lnTo>
                <a:lnTo>
                  <a:pt x="19077" y="7835"/>
                </a:lnTo>
                <a:lnTo>
                  <a:pt x="20123" y="7616"/>
                </a:lnTo>
                <a:lnTo>
                  <a:pt x="20658" y="7494"/>
                </a:lnTo>
                <a:lnTo>
                  <a:pt x="21169" y="7324"/>
                </a:lnTo>
                <a:close/>
                <a:moveTo>
                  <a:pt x="16303" y="8419"/>
                </a:moveTo>
                <a:lnTo>
                  <a:pt x="15962" y="8662"/>
                </a:lnTo>
                <a:lnTo>
                  <a:pt x="15670" y="8906"/>
                </a:lnTo>
                <a:lnTo>
                  <a:pt x="14794" y="9465"/>
                </a:lnTo>
                <a:lnTo>
                  <a:pt x="13942" y="10049"/>
                </a:lnTo>
                <a:lnTo>
                  <a:pt x="13723" y="9684"/>
                </a:lnTo>
                <a:lnTo>
                  <a:pt x="13529" y="9271"/>
                </a:lnTo>
                <a:lnTo>
                  <a:pt x="13456" y="9003"/>
                </a:lnTo>
                <a:lnTo>
                  <a:pt x="13383" y="8735"/>
                </a:lnTo>
                <a:lnTo>
                  <a:pt x="13626" y="8760"/>
                </a:lnTo>
                <a:lnTo>
                  <a:pt x="13869" y="8760"/>
                </a:lnTo>
                <a:lnTo>
                  <a:pt x="14356" y="8711"/>
                </a:lnTo>
                <a:lnTo>
                  <a:pt x="14843" y="8638"/>
                </a:lnTo>
                <a:lnTo>
                  <a:pt x="15305" y="8565"/>
                </a:lnTo>
                <a:lnTo>
                  <a:pt x="16303" y="8419"/>
                </a:lnTo>
                <a:close/>
                <a:moveTo>
                  <a:pt x="4988" y="8370"/>
                </a:moveTo>
                <a:lnTo>
                  <a:pt x="5499" y="8395"/>
                </a:lnTo>
                <a:lnTo>
                  <a:pt x="6034" y="8419"/>
                </a:lnTo>
                <a:lnTo>
                  <a:pt x="7105" y="8395"/>
                </a:lnTo>
                <a:lnTo>
                  <a:pt x="7932" y="8395"/>
                </a:lnTo>
                <a:lnTo>
                  <a:pt x="7957" y="8589"/>
                </a:lnTo>
                <a:lnTo>
                  <a:pt x="7859" y="8930"/>
                </a:lnTo>
                <a:lnTo>
                  <a:pt x="7713" y="9246"/>
                </a:lnTo>
                <a:lnTo>
                  <a:pt x="7567" y="9563"/>
                </a:lnTo>
                <a:lnTo>
                  <a:pt x="7421" y="9855"/>
                </a:lnTo>
                <a:lnTo>
                  <a:pt x="7300" y="10074"/>
                </a:lnTo>
                <a:lnTo>
                  <a:pt x="7154" y="10268"/>
                </a:lnTo>
                <a:lnTo>
                  <a:pt x="7032" y="10122"/>
                </a:lnTo>
                <a:lnTo>
                  <a:pt x="6886" y="10001"/>
                </a:lnTo>
                <a:lnTo>
                  <a:pt x="6570" y="9757"/>
                </a:lnTo>
                <a:lnTo>
                  <a:pt x="5961" y="9319"/>
                </a:lnTo>
                <a:lnTo>
                  <a:pt x="4915" y="8541"/>
                </a:lnTo>
                <a:lnTo>
                  <a:pt x="4988" y="8370"/>
                </a:lnTo>
                <a:close/>
                <a:moveTo>
                  <a:pt x="3212" y="8297"/>
                </a:moveTo>
                <a:lnTo>
                  <a:pt x="3236" y="8395"/>
                </a:lnTo>
                <a:lnTo>
                  <a:pt x="3309" y="8516"/>
                </a:lnTo>
                <a:lnTo>
                  <a:pt x="2677" y="9003"/>
                </a:lnTo>
                <a:lnTo>
                  <a:pt x="1922" y="9611"/>
                </a:lnTo>
                <a:lnTo>
                  <a:pt x="1557" y="9952"/>
                </a:lnTo>
                <a:lnTo>
                  <a:pt x="1192" y="10317"/>
                </a:lnTo>
                <a:lnTo>
                  <a:pt x="973" y="9952"/>
                </a:lnTo>
                <a:lnTo>
                  <a:pt x="803" y="9538"/>
                </a:lnTo>
                <a:lnTo>
                  <a:pt x="657" y="9125"/>
                </a:lnTo>
                <a:lnTo>
                  <a:pt x="560" y="8687"/>
                </a:lnTo>
                <a:lnTo>
                  <a:pt x="973" y="8638"/>
                </a:lnTo>
                <a:lnTo>
                  <a:pt x="1387" y="8565"/>
                </a:lnTo>
                <a:lnTo>
                  <a:pt x="2190" y="8419"/>
                </a:lnTo>
                <a:lnTo>
                  <a:pt x="2677" y="8346"/>
                </a:lnTo>
                <a:lnTo>
                  <a:pt x="3212" y="8297"/>
                </a:lnTo>
                <a:close/>
                <a:moveTo>
                  <a:pt x="18006" y="8614"/>
                </a:moveTo>
                <a:lnTo>
                  <a:pt x="18590" y="8760"/>
                </a:lnTo>
                <a:lnTo>
                  <a:pt x="19125" y="8881"/>
                </a:lnTo>
                <a:lnTo>
                  <a:pt x="20220" y="9149"/>
                </a:lnTo>
                <a:lnTo>
                  <a:pt x="20585" y="9222"/>
                </a:lnTo>
                <a:lnTo>
                  <a:pt x="20731" y="9246"/>
                </a:lnTo>
                <a:lnTo>
                  <a:pt x="20901" y="9222"/>
                </a:lnTo>
                <a:lnTo>
                  <a:pt x="20682" y="9611"/>
                </a:lnTo>
                <a:lnTo>
                  <a:pt x="20439" y="9976"/>
                </a:lnTo>
                <a:lnTo>
                  <a:pt x="20123" y="10317"/>
                </a:lnTo>
                <a:lnTo>
                  <a:pt x="19807" y="10609"/>
                </a:lnTo>
                <a:lnTo>
                  <a:pt x="19320" y="10074"/>
                </a:lnTo>
                <a:lnTo>
                  <a:pt x="18809" y="9563"/>
                </a:lnTo>
                <a:lnTo>
                  <a:pt x="18079" y="8711"/>
                </a:lnTo>
                <a:lnTo>
                  <a:pt x="18006" y="8614"/>
                </a:lnTo>
                <a:close/>
                <a:moveTo>
                  <a:pt x="16449" y="8687"/>
                </a:moveTo>
                <a:lnTo>
                  <a:pt x="16570" y="8808"/>
                </a:lnTo>
                <a:lnTo>
                  <a:pt x="16692" y="8906"/>
                </a:lnTo>
                <a:lnTo>
                  <a:pt x="16546" y="9246"/>
                </a:lnTo>
                <a:lnTo>
                  <a:pt x="16400" y="9563"/>
                </a:lnTo>
                <a:lnTo>
                  <a:pt x="16157" y="10001"/>
                </a:lnTo>
                <a:lnTo>
                  <a:pt x="15865" y="10414"/>
                </a:lnTo>
                <a:lnTo>
                  <a:pt x="15597" y="10828"/>
                </a:lnTo>
                <a:lnTo>
                  <a:pt x="15354" y="11266"/>
                </a:lnTo>
                <a:lnTo>
                  <a:pt x="15329" y="11315"/>
                </a:lnTo>
                <a:lnTo>
                  <a:pt x="14989" y="11096"/>
                </a:lnTo>
                <a:lnTo>
                  <a:pt x="14648" y="10852"/>
                </a:lnTo>
                <a:lnTo>
                  <a:pt x="14332" y="10560"/>
                </a:lnTo>
                <a:lnTo>
                  <a:pt x="14064" y="10244"/>
                </a:lnTo>
                <a:lnTo>
                  <a:pt x="14916" y="9684"/>
                </a:lnTo>
                <a:lnTo>
                  <a:pt x="15767" y="9100"/>
                </a:lnTo>
                <a:lnTo>
                  <a:pt x="16108" y="8906"/>
                </a:lnTo>
                <a:lnTo>
                  <a:pt x="16449" y="8687"/>
                </a:lnTo>
                <a:close/>
                <a:moveTo>
                  <a:pt x="4842" y="8662"/>
                </a:moveTo>
                <a:lnTo>
                  <a:pt x="5329" y="9100"/>
                </a:lnTo>
                <a:lnTo>
                  <a:pt x="5791" y="9538"/>
                </a:lnTo>
                <a:lnTo>
                  <a:pt x="6375" y="10025"/>
                </a:lnTo>
                <a:lnTo>
                  <a:pt x="6691" y="10244"/>
                </a:lnTo>
                <a:lnTo>
                  <a:pt x="6862" y="10341"/>
                </a:lnTo>
                <a:lnTo>
                  <a:pt x="7032" y="10414"/>
                </a:lnTo>
                <a:lnTo>
                  <a:pt x="6886" y="10585"/>
                </a:lnTo>
                <a:lnTo>
                  <a:pt x="6716" y="10731"/>
                </a:lnTo>
                <a:lnTo>
                  <a:pt x="6375" y="10998"/>
                </a:lnTo>
                <a:lnTo>
                  <a:pt x="6010" y="11193"/>
                </a:lnTo>
                <a:lnTo>
                  <a:pt x="5621" y="11363"/>
                </a:lnTo>
                <a:lnTo>
                  <a:pt x="5450" y="10706"/>
                </a:lnTo>
                <a:lnTo>
                  <a:pt x="5231" y="10074"/>
                </a:lnTo>
                <a:lnTo>
                  <a:pt x="4964" y="9441"/>
                </a:lnTo>
                <a:lnTo>
                  <a:pt x="4696" y="8808"/>
                </a:lnTo>
                <a:lnTo>
                  <a:pt x="4720" y="8784"/>
                </a:lnTo>
                <a:lnTo>
                  <a:pt x="4842" y="8662"/>
                </a:lnTo>
                <a:close/>
                <a:moveTo>
                  <a:pt x="3382" y="8614"/>
                </a:moveTo>
                <a:lnTo>
                  <a:pt x="3480" y="8735"/>
                </a:lnTo>
                <a:lnTo>
                  <a:pt x="3626" y="8833"/>
                </a:lnTo>
                <a:lnTo>
                  <a:pt x="3334" y="9636"/>
                </a:lnTo>
                <a:lnTo>
                  <a:pt x="2993" y="10536"/>
                </a:lnTo>
                <a:lnTo>
                  <a:pt x="2871" y="11023"/>
                </a:lnTo>
                <a:lnTo>
                  <a:pt x="2823" y="11242"/>
                </a:lnTo>
                <a:lnTo>
                  <a:pt x="2798" y="11485"/>
                </a:lnTo>
                <a:lnTo>
                  <a:pt x="2531" y="11388"/>
                </a:lnTo>
                <a:lnTo>
                  <a:pt x="2263" y="11266"/>
                </a:lnTo>
                <a:lnTo>
                  <a:pt x="2020" y="11120"/>
                </a:lnTo>
                <a:lnTo>
                  <a:pt x="1776" y="10950"/>
                </a:lnTo>
                <a:lnTo>
                  <a:pt x="1509" y="10706"/>
                </a:lnTo>
                <a:lnTo>
                  <a:pt x="1265" y="10414"/>
                </a:lnTo>
                <a:lnTo>
                  <a:pt x="1606" y="10122"/>
                </a:lnTo>
                <a:lnTo>
                  <a:pt x="1971" y="9806"/>
                </a:lnTo>
                <a:lnTo>
                  <a:pt x="2652" y="9198"/>
                </a:lnTo>
                <a:lnTo>
                  <a:pt x="3017" y="8906"/>
                </a:lnTo>
                <a:lnTo>
                  <a:pt x="3382" y="8614"/>
                </a:lnTo>
                <a:close/>
                <a:moveTo>
                  <a:pt x="4574" y="8881"/>
                </a:moveTo>
                <a:lnTo>
                  <a:pt x="4939" y="10171"/>
                </a:lnTo>
                <a:lnTo>
                  <a:pt x="5280" y="11461"/>
                </a:lnTo>
                <a:lnTo>
                  <a:pt x="5012" y="11534"/>
                </a:lnTo>
                <a:lnTo>
                  <a:pt x="4623" y="11582"/>
                </a:lnTo>
                <a:lnTo>
                  <a:pt x="4234" y="11607"/>
                </a:lnTo>
                <a:lnTo>
                  <a:pt x="4234" y="11607"/>
                </a:lnTo>
                <a:lnTo>
                  <a:pt x="4258" y="11193"/>
                </a:lnTo>
                <a:lnTo>
                  <a:pt x="4258" y="10755"/>
                </a:lnTo>
                <a:lnTo>
                  <a:pt x="4258" y="9928"/>
                </a:lnTo>
                <a:lnTo>
                  <a:pt x="4307" y="8979"/>
                </a:lnTo>
                <a:lnTo>
                  <a:pt x="4428" y="8930"/>
                </a:lnTo>
                <a:lnTo>
                  <a:pt x="4574" y="8881"/>
                </a:lnTo>
                <a:close/>
                <a:moveTo>
                  <a:pt x="3918" y="8954"/>
                </a:moveTo>
                <a:lnTo>
                  <a:pt x="4039" y="8979"/>
                </a:lnTo>
                <a:lnTo>
                  <a:pt x="4039" y="9733"/>
                </a:lnTo>
                <a:lnTo>
                  <a:pt x="3991" y="10682"/>
                </a:lnTo>
                <a:lnTo>
                  <a:pt x="3991" y="11144"/>
                </a:lnTo>
                <a:lnTo>
                  <a:pt x="3991" y="11631"/>
                </a:lnTo>
                <a:lnTo>
                  <a:pt x="3480" y="11607"/>
                </a:lnTo>
                <a:lnTo>
                  <a:pt x="3212" y="11558"/>
                </a:lnTo>
                <a:lnTo>
                  <a:pt x="2969" y="11509"/>
                </a:lnTo>
                <a:lnTo>
                  <a:pt x="3066" y="11339"/>
                </a:lnTo>
                <a:lnTo>
                  <a:pt x="3139" y="11120"/>
                </a:lnTo>
                <a:lnTo>
                  <a:pt x="3261" y="10706"/>
                </a:lnTo>
                <a:lnTo>
                  <a:pt x="3382" y="10293"/>
                </a:lnTo>
                <a:lnTo>
                  <a:pt x="3504" y="9879"/>
                </a:lnTo>
                <a:lnTo>
                  <a:pt x="3699" y="9417"/>
                </a:lnTo>
                <a:lnTo>
                  <a:pt x="3893" y="8954"/>
                </a:lnTo>
                <a:close/>
                <a:moveTo>
                  <a:pt x="17690" y="8784"/>
                </a:moveTo>
                <a:lnTo>
                  <a:pt x="18079" y="9222"/>
                </a:lnTo>
                <a:lnTo>
                  <a:pt x="18468" y="9636"/>
                </a:lnTo>
                <a:lnTo>
                  <a:pt x="18979" y="10268"/>
                </a:lnTo>
                <a:lnTo>
                  <a:pt x="19247" y="10560"/>
                </a:lnTo>
                <a:lnTo>
                  <a:pt x="19539" y="10828"/>
                </a:lnTo>
                <a:lnTo>
                  <a:pt x="19247" y="11023"/>
                </a:lnTo>
                <a:lnTo>
                  <a:pt x="18955" y="11217"/>
                </a:lnTo>
                <a:lnTo>
                  <a:pt x="18663" y="11363"/>
                </a:lnTo>
                <a:lnTo>
                  <a:pt x="18371" y="11485"/>
                </a:lnTo>
                <a:lnTo>
                  <a:pt x="18103" y="11582"/>
                </a:lnTo>
                <a:lnTo>
                  <a:pt x="17860" y="11631"/>
                </a:lnTo>
                <a:lnTo>
                  <a:pt x="17811" y="11217"/>
                </a:lnTo>
                <a:lnTo>
                  <a:pt x="17738" y="10779"/>
                </a:lnTo>
                <a:lnTo>
                  <a:pt x="17592" y="9928"/>
                </a:lnTo>
                <a:lnTo>
                  <a:pt x="17519" y="9441"/>
                </a:lnTo>
                <a:lnTo>
                  <a:pt x="17471" y="8930"/>
                </a:lnTo>
                <a:lnTo>
                  <a:pt x="17519" y="8906"/>
                </a:lnTo>
                <a:lnTo>
                  <a:pt x="17617" y="8857"/>
                </a:lnTo>
                <a:lnTo>
                  <a:pt x="17690" y="8784"/>
                </a:lnTo>
                <a:close/>
                <a:moveTo>
                  <a:pt x="17154" y="9003"/>
                </a:moveTo>
                <a:lnTo>
                  <a:pt x="17227" y="9490"/>
                </a:lnTo>
                <a:lnTo>
                  <a:pt x="17300" y="9976"/>
                </a:lnTo>
                <a:lnTo>
                  <a:pt x="17422" y="10828"/>
                </a:lnTo>
                <a:lnTo>
                  <a:pt x="17471" y="11266"/>
                </a:lnTo>
                <a:lnTo>
                  <a:pt x="17544" y="11704"/>
                </a:lnTo>
                <a:lnTo>
                  <a:pt x="17300" y="11728"/>
                </a:lnTo>
                <a:lnTo>
                  <a:pt x="17033" y="11728"/>
                </a:lnTo>
                <a:lnTo>
                  <a:pt x="16765" y="11704"/>
                </a:lnTo>
                <a:lnTo>
                  <a:pt x="16522" y="11680"/>
                </a:lnTo>
                <a:lnTo>
                  <a:pt x="16254" y="11631"/>
                </a:lnTo>
                <a:lnTo>
                  <a:pt x="16011" y="11582"/>
                </a:lnTo>
                <a:lnTo>
                  <a:pt x="15767" y="11485"/>
                </a:lnTo>
                <a:lnTo>
                  <a:pt x="15524" y="11388"/>
                </a:lnTo>
                <a:lnTo>
                  <a:pt x="15694" y="11242"/>
                </a:lnTo>
                <a:lnTo>
                  <a:pt x="15840" y="11071"/>
                </a:lnTo>
                <a:lnTo>
                  <a:pt x="16108" y="10682"/>
                </a:lnTo>
                <a:lnTo>
                  <a:pt x="16351" y="10268"/>
                </a:lnTo>
                <a:lnTo>
                  <a:pt x="16570" y="9855"/>
                </a:lnTo>
                <a:lnTo>
                  <a:pt x="16789" y="9465"/>
                </a:lnTo>
                <a:lnTo>
                  <a:pt x="17008" y="9003"/>
                </a:lnTo>
                <a:close/>
                <a:moveTo>
                  <a:pt x="14624" y="0"/>
                </a:moveTo>
                <a:lnTo>
                  <a:pt x="14478" y="24"/>
                </a:lnTo>
                <a:lnTo>
                  <a:pt x="14332" y="73"/>
                </a:lnTo>
                <a:lnTo>
                  <a:pt x="14186" y="122"/>
                </a:lnTo>
                <a:lnTo>
                  <a:pt x="14064" y="219"/>
                </a:lnTo>
                <a:lnTo>
                  <a:pt x="14040" y="268"/>
                </a:lnTo>
                <a:lnTo>
                  <a:pt x="14015" y="292"/>
                </a:lnTo>
                <a:lnTo>
                  <a:pt x="14015" y="389"/>
                </a:lnTo>
                <a:lnTo>
                  <a:pt x="14064" y="487"/>
                </a:lnTo>
                <a:lnTo>
                  <a:pt x="14161" y="535"/>
                </a:lnTo>
                <a:lnTo>
                  <a:pt x="14161" y="779"/>
                </a:lnTo>
                <a:lnTo>
                  <a:pt x="14210" y="998"/>
                </a:lnTo>
                <a:lnTo>
                  <a:pt x="14259" y="1241"/>
                </a:lnTo>
                <a:lnTo>
                  <a:pt x="14332" y="1460"/>
                </a:lnTo>
                <a:lnTo>
                  <a:pt x="14648" y="2336"/>
                </a:lnTo>
                <a:lnTo>
                  <a:pt x="14745" y="2652"/>
                </a:lnTo>
                <a:lnTo>
                  <a:pt x="11655" y="2652"/>
                </a:lnTo>
                <a:lnTo>
                  <a:pt x="9928" y="2628"/>
                </a:lnTo>
                <a:lnTo>
                  <a:pt x="8614" y="2628"/>
                </a:lnTo>
                <a:lnTo>
                  <a:pt x="8419" y="2652"/>
                </a:lnTo>
                <a:lnTo>
                  <a:pt x="8200" y="2677"/>
                </a:lnTo>
                <a:lnTo>
                  <a:pt x="8054" y="2360"/>
                </a:lnTo>
                <a:lnTo>
                  <a:pt x="7665" y="1436"/>
                </a:lnTo>
                <a:lnTo>
                  <a:pt x="7567" y="1144"/>
                </a:lnTo>
                <a:lnTo>
                  <a:pt x="7494" y="1022"/>
                </a:lnTo>
                <a:lnTo>
                  <a:pt x="7397" y="900"/>
                </a:lnTo>
                <a:lnTo>
                  <a:pt x="7421" y="900"/>
                </a:lnTo>
                <a:lnTo>
                  <a:pt x="7835" y="973"/>
                </a:lnTo>
                <a:lnTo>
                  <a:pt x="8249" y="1071"/>
                </a:lnTo>
                <a:lnTo>
                  <a:pt x="8468" y="1095"/>
                </a:lnTo>
                <a:lnTo>
                  <a:pt x="8881" y="1095"/>
                </a:lnTo>
                <a:lnTo>
                  <a:pt x="9076" y="1046"/>
                </a:lnTo>
                <a:lnTo>
                  <a:pt x="9149" y="1022"/>
                </a:lnTo>
                <a:lnTo>
                  <a:pt x="9198" y="973"/>
                </a:lnTo>
                <a:lnTo>
                  <a:pt x="9246" y="925"/>
                </a:lnTo>
                <a:lnTo>
                  <a:pt x="9246" y="852"/>
                </a:lnTo>
                <a:lnTo>
                  <a:pt x="9246" y="779"/>
                </a:lnTo>
                <a:lnTo>
                  <a:pt x="9246" y="730"/>
                </a:lnTo>
                <a:lnTo>
                  <a:pt x="9198" y="657"/>
                </a:lnTo>
                <a:lnTo>
                  <a:pt x="9149" y="608"/>
                </a:lnTo>
                <a:lnTo>
                  <a:pt x="8954" y="535"/>
                </a:lnTo>
                <a:lnTo>
                  <a:pt x="8760" y="462"/>
                </a:lnTo>
                <a:lnTo>
                  <a:pt x="8541" y="389"/>
                </a:lnTo>
                <a:lnTo>
                  <a:pt x="8297" y="365"/>
                </a:lnTo>
                <a:lnTo>
                  <a:pt x="7835" y="316"/>
                </a:lnTo>
                <a:lnTo>
                  <a:pt x="7397" y="268"/>
                </a:lnTo>
                <a:lnTo>
                  <a:pt x="6570" y="146"/>
                </a:lnTo>
                <a:lnTo>
                  <a:pt x="6351" y="122"/>
                </a:lnTo>
                <a:lnTo>
                  <a:pt x="6132" y="97"/>
                </a:lnTo>
                <a:lnTo>
                  <a:pt x="5937" y="122"/>
                </a:lnTo>
                <a:lnTo>
                  <a:pt x="5742" y="146"/>
                </a:lnTo>
                <a:lnTo>
                  <a:pt x="5669" y="195"/>
                </a:lnTo>
                <a:lnTo>
                  <a:pt x="5621" y="219"/>
                </a:lnTo>
                <a:lnTo>
                  <a:pt x="5596" y="268"/>
                </a:lnTo>
                <a:lnTo>
                  <a:pt x="5572" y="341"/>
                </a:lnTo>
                <a:lnTo>
                  <a:pt x="5572" y="389"/>
                </a:lnTo>
                <a:lnTo>
                  <a:pt x="5596" y="438"/>
                </a:lnTo>
                <a:lnTo>
                  <a:pt x="5621" y="511"/>
                </a:lnTo>
                <a:lnTo>
                  <a:pt x="5694" y="535"/>
                </a:lnTo>
                <a:lnTo>
                  <a:pt x="5840" y="633"/>
                </a:lnTo>
                <a:lnTo>
                  <a:pt x="5986" y="681"/>
                </a:lnTo>
                <a:lnTo>
                  <a:pt x="6351" y="779"/>
                </a:lnTo>
                <a:lnTo>
                  <a:pt x="6716" y="827"/>
                </a:lnTo>
                <a:lnTo>
                  <a:pt x="7081" y="876"/>
                </a:lnTo>
                <a:lnTo>
                  <a:pt x="7056" y="1046"/>
                </a:lnTo>
                <a:lnTo>
                  <a:pt x="7056" y="1241"/>
                </a:lnTo>
                <a:lnTo>
                  <a:pt x="7105" y="1411"/>
                </a:lnTo>
                <a:lnTo>
                  <a:pt x="7154" y="1606"/>
                </a:lnTo>
                <a:lnTo>
                  <a:pt x="7324" y="1995"/>
                </a:lnTo>
                <a:lnTo>
                  <a:pt x="7470" y="2312"/>
                </a:lnTo>
                <a:lnTo>
                  <a:pt x="7762" y="3042"/>
                </a:lnTo>
                <a:lnTo>
                  <a:pt x="7665" y="3115"/>
                </a:lnTo>
                <a:lnTo>
                  <a:pt x="7567" y="3188"/>
                </a:lnTo>
                <a:lnTo>
                  <a:pt x="7397" y="3382"/>
                </a:lnTo>
                <a:lnTo>
                  <a:pt x="7105" y="3796"/>
                </a:lnTo>
                <a:lnTo>
                  <a:pt x="6594" y="4477"/>
                </a:lnTo>
                <a:lnTo>
                  <a:pt x="6521" y="4429"/>
                </a:lnTo>
                <a:lnTo>
                  <a:pt x="6448" y="4404"/>
                </a:lnTo>
                <a:lnTo>
                  <a:pt x="6375" y="4429"/>
                </a:lnTo>
                <a:lnTo>
                  <a:pt x="6059" y="4234"/>
                </a:lnTo>
                <a:lnTo>
                  <a:pt x="5718" y="4064"/>
                </a:lnTo>
                <a:lnTo>
                  <a:pt x="5353" y="3918"/>
                </a:lnTo>
                <a:lnTo>
                  <a:pt x="5012" y="3820"/>
                </a:lnTo>
                <a:lnTo>
                  <a:pt x="4647" y="3772"/>
                </a:lnTo>
                <a:lnTo>
                  <a:pt x="4282" y="3747"/>
                </a:lnTo>
                <a:lnTo>
                  <a:pt x="3893" y="3747"/>
                </a:lnTo>
                <a:lnTo>
                  <a:pt x="3528" y="3772"/>
                </a:lnTo>
                <a:lnTo>
                  <a:pt x="3188" y="3845"/>
                </a:lnTo>
                <a:lnTo>
                  <a:pt x="2823" y="3966"/>
                </a:lnTo>
                <a:lnTo>
                  <a:pt x="2482" y="4088"/>
                </a:lnTo>
                <a:lnTo>
                  <a:pt x="2141" y="4258"/>
                </a:lnTo>
                <a:lnTo>
                  <a:pt x="1825" y="4453"/>
                </a:lnTo>
                <a:lnTo>
                  <a:pt x="1509" y="4672"/>
                </a:lnTo>
                <a:lnTo>
                  <a:pt x="1241" y="4915"/>
                </a:lnTo>
                <a:lnTo>
                  <a:pt x="973" y="5207"/>
                </a:lnTo>
                <a:lnTo>
                  <a:pt x="706" y="5548"/>
                </a:lnTo>
                <a:lnTo>
                  <a:pt x="487" y="5913"/>
                </a:lnTo>
                <a:lnTo>
                  <a:pt x="316" y="6302"/>
                </a:lnTo>
                <a:lnTo>
                  <a:pt x="195" y="6716"/>
                </a:lnTo>
                <a:lnTo>
                  <a:pt x="73" y="7129"/>
                </a:lnTo>
                <a:lnTo>
                  <a:pt x="24" y="7567"/>
                </a:lnTo>
                <a:lnTo>
                  <a:pt x="0" y="8005"/>
                </a:lnTo>
                <a:lnTo>
                  <a:pt x="24" y="8443"/>
                </a:lnTo>
                <a:lnTo>
                  <a:pt x="73" y="8881"/>
                </a:lnTo>
                <a:lnTo>
                  <a:pt x="170" y="9295"/>
                </a:lnTo>
                <a:lnTo>
                  <a:pt x="292" y="9709"/>
                </a:lnTo>
                <a:lnTo>
                  <a:pt x="462" y="10122"/>
                </a:lnTo>
                <a:lnTo>
                  <a:pt x="657" y="10487"/>
                </a:lnTo>
                <a:lnTo>
                  <a:pt x="900" y="10852"/>
                </a:lnTo>
                <a:lnTo>
                  <a:pt x="1192" y="11169"/>
                </a:lnTo>
                <a:lnTo>
                  <a:pt x="1484" y="11461"/>
                </a:lnTo>
                <a:lnTo>
                  <a:pt x="1679" y="11607"/>
                </a:lnTo>
                <a:lnTo>
                  <a:pt x="1874" y="11728"/>
                </a:lnTo>
                <a:lnTo>
                  <a:pt x="2068" y="11826"/>
                </a:lnTo>
                <a:lnTo>
                  <a:pt x="2287" y="11923"/>
                </a:lnTo>
                <a:lnTo>
                  <a:pt x="2506" y="11996"/>
                </a:lnTo>
                <a:lnTo>
                  <a:pt x="2725" y="12045"/>
                </a:lnTo>
                <a:lnTo>
                  <a:pt x="3163" y="12142"/>
                </a:lnTo>
                <a:lnTo>
                  <a:pt x="3626" y="12166"/>
                </a:lnTo>
                <a:lnTo>
                  <a:pt x="4088" y="12166"/>
                </a:lnTo>
                <a:lnTo>
                  <a:pt x="4550" y="12142"/>
                </a:lnTo>
                <a:lnTo>
                  <a:pt x="4988" y="12093"/>
                </a:lnTo>
                <a:lnTo>
                  <a:pt x="5450" y="11996"/>
                </a:lnTo>
                <a:lnTo>
                  <a:pt x="5840" y="11874"/>
                </a:lnTo>
                <a:lnTo>
                  <a:pt x="6229" y="11704"/>
                </a:lnTo>
                <a:lnTo>
                  <a:pt x="6594" y="11485"/>
                </a:lnTo>
                <a:lnTo>
                  <a:pt x="6910" y="11217"/>
                </a:lnTo>
                <a:lnTo>
                  <a:pt x="7202" y="10925"/>
                </a:lnTo>
                <a:lnTo>
                  <a:pt x="7494" y="10585"/>
                </a:lnTo>
                <a:lnTo>
                  <a:pt x="7738" y="10220"/>
                </a:lnTo>
                <a:lnTo>
                  <a:pt x="7981" y="9806"/>
                </a:lnTo>
                <a:lnTo>
                  <a:pt x="8151" y="9368"/>
                </a:lnTo>
                <a:lnTo>
                  <a:pt x="8297" y="8881"/>
                </a:lnTo>
                <a:lnTo>
                  <a:pt x="8395" y="8395"/>
                </a:lnTo>
                <a:lnTo>
                  <a:pt x="10244" y="8346"/>
                </a:lnTo>
                <a:lnTo>
                  <a:pt x="10293" y="8419"/>
                </a:lnTo>
                <a:lnTo>
                  <a:pt x="10366" y="8443"/>
                </a:lnTo>
                <a:lnTo>
                  <a:pt x="10439" y="8468"/>
                </a:lnTo>
                <a:lnTo>
                  <a:pt x="10512" y="8443"/>
                </a:lnTo>
                <a:lnTo>
                  <a:pt x="10585" y="8395"/>
                </a:lnTo>
                <a:lnTo>
                  <a:pt x="10633" y="8346"/>
                </a:lnTo>
                <a:lnTo>
                  <a:pt x="10682" y="8273"/>
                </a:lnTo>
                <a:lnTo>
                  <a:pt x="10682" y="8200"/>
                </a:lnTo>
                <a:lnTo>
                  <a:pt x="10925" y="7981"/>
                </a:lnTo>
                <a:lnTo>
                  <a:pt x="11169" y="7762"/>
                </a:lnTo>
                <a:lnTo>
                  <a:pt x="11582" y="7300"/>
                </a:lnTo>
                <a:lnTo>
                  <a:pt x="12190" y="6618"/>
                </a:lnTo>
                <a:lnTo>
                  <a:pt x="12799" y="5913"/>
                </a:lnTo>
                <a:lnTo>
                  <a:pt x="13894" y="4623"/>
                </a:lnTo>
                <a:lnTo>
                  <a:pt x="14964" y="3285"/>
                </a:lnTo>
                <a:lnTo>
                  <a:pt x="15329" y="4258"/>
                </a:lnTo>
                <a:lnTo>
                  <a:pt x="14964" y="4429"/>
                </a:lnTo>
                <a:lnTo>
                  <a:pt x="14648" y="4623"/>
                </a:lnTo>
                <a:lnTo>
                  <a:pt x="14332" y="4866"/>
                </a:lnTo>
                <a:lnTo>
                  <a:pt x="14040" y="5110"/>
                </a:lnTo>
                <a:lnTo>
                  <a:pt x="13796" y="5402"/>
                </a:lnTo>
                <a:lnTo>
                  <a:pt x="13553" y="5718"/>
                </a:lnTo>
                <a:lnTo>
                  <a:pt x="13358" y="6034"/>
                </a:lnTo>
                <a:lnTo>
                  <a:pt x="13188" y="6375"/>
                </a:lnTo>
                <a:lnTo>
                  <a:pt x="13042" y="6740"/>
                </a:lnTo>
                <a:lnTo>
                  <a:pt x="12945" y="7105"/>
                </a:lnTo>
                <a:lnTo>
                  <a:pt x="12872" y="7494"/>
                </a:lnTo>
                <a:lnTo>
                  <a:pt x="12823" y="7859"/>
                </a:lnTo>
                <a:lnTo>
                  <a:pt x="12823" y="8249"/>
                </a:lnTo>
                <a:lnTo>
                  <a:pt x="12847" y="8638"/>
                </a:lnTo>
                <a:lnTo>
                  <a:pt x="12920" y="9027"/>
                </a:lnTo>
                <a:lnTo>
                  <a:pt x="13018" y="9417"/>
                </a:lnTo>
                <a:lnTo>
                  <a:pt x="13188" y="9830"/>
                </a:lnTo>
                <a:lnTo>
                  <a:pt x="13383" y="10244"/>
                </a:lnTo>
                <a:lnTo>
                  <a:pt x="13626" y="10585"/>
                </a:lnTo>
                <a:lnTo>
                  <a:pt x="13918" y="10925"/>
                </a:lnTo>
                <a:lnTo>
                  <a:pt x="14210" y="11217"/>
                </a:lnTo>
                <a:lnTo>
                  <a:pt x="14551" y="11485"/>
                </a:lnTo>
                <a:lnTo>
                  <a:pt x="14916" y="11704"/>
                </a:lnTo>
                <a:lnTo>
                  <a:pt x="15305" y="11874"/>
                </a:lnTo>
                <a:lnTo>
                  <a:pt x="15694" y="12020"/>
                </a:lnTo>
                <a:lnTo>
                  <a:pt x="16108" y="12142"/>
                </a:lnTo>
                <a:lnTo>
                  <a:pt x="16522" y="12215"/>
                </a:lnTo>
                <a:lnTo>
                  <a:pt x="16960" y="12239"/>
                </a:lnTo>
                <a:lnTo>
                  <a:pt x="17398" y="12239"/>
                </a:lnTo>
                <a:lnTo>
                  <a:pt x="17836" y="12191"/>
                </a:lnTo>
                <a:lnTo>
                  <a:pt x="18249" y="12093"/>
                </a:lnTo>
                <a:lnTo>
                  <a:pt x="18687" y="11947"/>
                </a:lnTo>
                <a:lnTo>
                  <a:pt x="19052" y="11777"/>
                </a:lnTo>
                <a:lnTo>
                  <a:pt x="19442" y="11582"/>
                </a:lnTo>
                <a:lnTo>
                  <a:pt x="19782" y="11339"/>
                </a:lnTo>
                <a:lnTo>
                  <a:pt x="20123" y="11096"/>
                </a:lnTo>
                <a:lnTo>
                  <a:pt x="20439" y="10804"/>
                </a:lnTo>
                <a:lnTo>
                  <a:pt x="20707" y="10487"/>
                </a:lnTo>
                <a:lnTo>
                  <a:pt x="20974" y="10147"/>
                </a:lnTo>
                <a:lnTo>
                  <a:pt x="21193" y="9782"/>
                </a:lnTo>
                <a:lnTo>
                  <a:pt x="21388" y="9417"/>
                </a:lnTo>
                <a:lnTo>
                  <a:pt x="21534" y="9027"/>
                </a:lnTo>
                <a:lnTo>
                  <a:pt x="21631" y="8614"/>
                </a:lnTo>
                <a:lnTo>
                  <a:pt x="21680" y="8224"/>
                </a:lnTo>
                <a:lnTo>
                  <a:pt x="21704" y="7811"/>
                </a:lnTo>
                <a:lnTo>
                  <a:pt x="21656" y="7397"/>
                </a:lnTo>
                <a:lnTo>
                  <a:pt x="21583" y="6983"/>
                </a:lnTo>
                <a:lnTo>
                  <a:pt x="21412" y="6570"/>
                </a:lnTo>
                <a:lnTo>
                  <a:pt x="21218" y="6180"/>
                </a:lnTo>
                <a:lnTo>
                  <a:pt x="20974" y="5791"/>
                </a:lnTo>
                <a:lnTo>
                  <a:pt x="20682" y="5450"/>
                </a:lnTo>
                <a:lnTo>
                  <a:pt x="20342" y="5110"/>
                </a:lnTo>
                <a:lnTo>
                  <a:pt x="20001" y="4818"/>
                </a:lnTo>
                <a:lnTo>
                  <a:pt x="19636" y="4526"/>
                </a:lnTo>
                <a:lnTo>
                  <a:pt x="19247" y="4307"/>
                </a:lnTo>
                <a:lnTo>
                  <a:pt x="18858" y="4088"/>
                </a:lnTo>
                <a:lnTo>
                  <a:pt x="18493" y="3942"/>
                </a:lnTo>
                <a:lnTo>
                  <a:pt x="18103" y="3845"/>
                </a:lnTo>
                <a:lnTo>
                  <a:pt x="17738" y="3772"/>
                </a:lnTo>
                <a:lnTo>
                  <a:pt x="17349" y="3747"/>
                </a:lnTo>
                <a:lnTo>
                  <a:pt x="16960" y="3747"/>
                </a:lnTo>
                <a:lnTo>
                  <a:pt x="16570" y="3820"/>
                </a:lnTo>
                <a:lnTo>
                  <a:pt x="16205" y="3918"/>
                </a:lnTo>
                <a:lnTo>
                  <a:pt x="15840" y="4039"/>
                </a:lnTo>
                <a:lnTo>
                  <a:pt x="15159" y="2214"/>
                </a:lnTo>
                <a:lnTo>
                  <a:pt x="15013" y="1801"/>
                </a:lnTo>
                <a:lnTo>
                  <a:pt x="14891" y="1387"/>
                </a:lnTo>
                <a:lnTo>
                  <a:pt x="14721" y="973"/>
                </a:lnTo>
                <a:lnTo>
                  <a:pt x="14648" y="779"/>
                </a:lnTo>
                <a:lnTo>
                  <a:pt x="14526" y="584"/>
                </a:lnTo>
                <a:lnTo>
                  <a:pt x="14794" y="560"/>
                </a:lnTo>
                <a:lnTo>
                  <a:pt x="15256" y="560"/>
                </a:lnTo>
                <a:lnTo>
                  <a:pt x="15475" y="584"/>
                </a:lnTo>
                <a:lnTo>
                  <a:pt x="15694" y="633"/>
                </a:lnTo>
                <a:lnTo>
                  <a:pt x="15816" y="657"/>
                </a:lnTo>
                <a:lnTo>
                  <a:pt x="15840" y="706"/>
                </a:lnTo>
                <a:lnTo>
                  <a:pt x="15865" y="730"/>
                </a:lnTo>
                <a:lnTo>
                  <a:pt x="15865" y="852"/>
                </a:lnTo>
                <a:lnTo>
                  <a:pt x="15840" y="1022"/>
                </a:lnTo>
                <a:lnTo>
                  <a:pt x="15743" y="1119"/>
                </a:lnTo>
                <a:lnTo>
                  <a:pt x="15646" y="1217"/>
                </a:lnTo>
                <a:lnTo>
                  <a:pt x="15621" y="1314"/>
                </a:lnTo>
                <a:lnTo>
                  <a:pt x="15621" y="1387"/>
                </a:lnTo>
                <a:lnTo>
                  <a:pt x="15646" y="1411"/>
                </a:lnTo>
                <a:lnTo>
                  <a:pt x="15670" y="1436"/>
                </a:lnTo>
                <a:lnTo>
                  <a:pt x="15743" y="1484"/>
                </a:lnTo>
                <a:lnTo>
                  <a:pt x="15840" y="1484"/>
                </a:lnTo>
                <a:lnTo>
                  <a:pt x="16011" y="1387"/>
                </a:lnTo>
                <a:lnTo>
                  <a:pt x="16157" y="1265"/>
                </a:lnTo>
                <a:lnTo>
                  <a:pt x="16278" y="1119"/>
                </a:lnTo>
                <a:lnTo>
                  <a:pt x="16376" y="949"/>
                </a:lnTo>
                <a:lnTo>
                  <a:pt x="16424" y="779"/>
                </a:lnTo>
                <a:lnTo>
                  <a:pt x="16424" y="681"/>
                </a:lnTo>
                <a:lnTo>
                  <a:pt x="16400" y="584"/>
                </a:lnTo>
                <a:lnTo>
                  <a:pt x="16376" y="511"/>
                </a:lnTo>
                <a:lnTo>
                  <a:pt x="16327" y="414"/>
                </a:lnTo>
                <a:lnTo>
                  <a:pt x="16254" y="341"/>
                </a:lnTo>
                <a:lnTo>
                  <a:pt x="16157" y="268"/>
                </a:lnTo>
                <a:lnTo>
                  <a:pt x="15938" y="170"/>
                </a:lnTo>
                <a:lnTo>
                  <a:pt x="15719" y="97"/>
                </a:lnTo>
                <a:lnTo>
                  <a:pt x="15475" y="49"/>
                </a:lnTo>
                <a:lnTo>
                  <a:pt x="15232" y="24"/>
                </a:lnTo>
                <a:lnTo>
                  <a:pt x="14940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357"/>
          <p:cNvSpPr/>
          <p:nvPr/>
        </p:nvSpPr>
        <p:spPr>
          <a:xfrm>
            <a:off x="2450593" y="4666626"/>
            <a:ext cx="271938" cy="329092"/>
          </a:xfrm>
          <a:custGeom>
            <a:avLst/>
            <a:gdLst/>
            <a:ahLst/>
            <a:cxnLst/>
            <a:rect l="0" t="0" r="0" b="0"/>
            <a:pathLst>
              <a:path w="15744" h="19053" extrusionOk="0">
                <a:moveTo>
                  <a:pt x="11680" y="803"/>
                </a:moveTo>
                <a:lnTo>
                  <a:pt x="11656" y="1460"/>
                </a:lnTo>
                <a:lnTo>
                  <a:pt x="11632" y="1801"/>
                </a:lnTo>
                <a:lnTo>
                  <a:pt x="11583" y="2117"/>
                </a:lnTo>
                <a:lnTo>
                  <a:pt x="11510" y="2458"/>
                </a:lnTo>
                <a:lnTo>
                  <a:pt x="11413" y="2774"/>
                </a:lnTo>
                <a:lnTo>
                  <a:pt x="11315" y="3090"/>
                </a:lnTo>
                <a:lnTo>
                  <a:pt x="11145" y="3382"/>
                </a:lnTo>
                <a:lnTo>
                  <a:pt x="11048" y="3553"/>
                </a:lnTo>
                <a:lnTo>
                  <a:pt x="10926" y="3723"/>
                </a:lnTo>
                <a:lnTo>
                  <a:pt x="10804" y="3869"/>
                </a:lnTo>
                <a:lnTo>
                  <a:pt x="10658" y="4015"/>
                </a:lnTo>
                <a:lnTo>
                  <a:pt x="10512" y="4137"/>
                </a:lnTo>
                <a:lnTo>
                  <a:pt x="10342" y="4234"/>
                </a:lnTo>
                <a:lnTo>
                  <a:pt x="10172" y="4331"/>
                </a:lnTo>
                <a:lnTo>
                  <a:pt x="10002" y="4404"/>
                </a:lnTo>
                <a:lnTo>
                  <a:pt x="9734" y="4477"/>
                </a:lnTo>
                <a:lnTo>
                  <a:pt x="9491" y="4502"/>
                </a:lnTo>
                <a:lnTo>
                  <a:pt x="9247" y="4477"/>
                </a:lnTo>
                <a:lnTo>
                  <a:pt x="9004" y="4453"/>
                </a:lnTo>
                <a:lnTo>
                  <a:pt x="9320" y="4161"/>
                </a:lnTo>
                <a:lnTo>
                  <a:pt x="9661" y="3918"/>
                </a:lnTo>
                <a:lnTo>
                  <a:pt x="10026" y="3674"/>
                </a:lnTo>
                <a:lnTo>
                  <a:pt x="10220" y="3528"/>
                </a:lnTo>
                <a:lnTo>
                  <a:pt x="10391" y="3407"/>
                </a:lnTo>
                <a:lnTo>
                  <a:pt x="10512" y="3236"/>
                </a:lnTo>
                <a:lnTo>
                  <a:pt x="10634" y="3090"/>
                </a:lnTo>
                <a:lnTo>
                  <a:pt x="10634" y="3017"/>
                </a:lnTo>
                <a:lnTo>
                  <a:pt x="10634" y="2944"/>
                </a:lnTo>
                <a:lnTo>
                  <a:pt x="10585" y="2896"/>
                </a:lnTo>
                <a:lnTo>
                  <a:pt x="10512" y="2896"/>
                </a:lnTo>
                <a:lnTo>
                  <a:pt x="10318" y="2920"/>
                </a:lnTo>
                <a:lnTo>
                  <a:pt x="10123" y="2969"/>
                </a:lnTo>
                <a:lnTo>
                  <a:pt x="9953" y="3066"/>
                </a:lnTo>
                <a:lnTo>
                  <a:pt x="9783" y="3188"/>
                </a:lnTo>
                <a:lnTo>
                  <a:pt x="9442" y="3455"/>
                </a:lnTo>
                <a:lnTo>
                  <a:pt x="9126" y="3723"/>
                </a:lnTo>
                <a:lnTo>
                  <a:pt x="8809" y="3991"/>
                </a:lnTo>
                <a:lnTo>
                  <a:pt x="8493" y="4283"/>
                </a:lnTo>
                <a:lnTo>
                  <a:pt x="8371" y="4064"/>
                </a:lnTo>
                <a:lnTo>
                  <a:pt x="8298" y="3942"/>
                </a:lnTo>
                <a:lnTo>
                  <a:pt x="8274" y="3845"/>
                </a:lnTo>
                <a:lnTo>
                  <a:pt x="8225" y="3626"/>
                </a:lnTo>
                <a:lnTo>
                  <a:pt x="8250" y="3407"/>
                </a:lnTo>
                <a:lnTo>
                  <a:pt x="8298" y="3188"/>
                </a:lnTo>
                <a:lnTo>
                  <a:pt x="8371" y="2993"/>
                </a:lnTo>
                <a:lnTo>
                  <a:pt x="8469" y="2798"/>
                </a:lnTo>
                <a:lnTo>
                  <a:pt x="8590" y="2604"/>
                </a:lnTo>
                <a:lnTo>
                  <a:pt x="8712" y="2433"/>
                </a:lnTo>
                <a:lnTo>
                  <a:pt x="8858" y="2287"/>
                </a:lnTo>
                <a:lnTo>
                  <a:pt x="9126" y="2020"/>
                </a:lnTo>
                <a:lnTo>
                  <a:pt x="9466" y="1776"/>
                </a:lnTo>
                <a:lnTo>
                  <a:pt x="9807" y="1582"/>
                </a:lnTo>
                <a:lnTo>
                  <a:pt x="10172" y="1387"/>
                </a:lnTo>
                <a:lnTo>
                  <a:pt x="10537" y="1217"/>
                </a:lnTo>
                <a:lnTo>
                  <a:pt x="10926" y="1071"/>
                </a:lnTo>
                <a:lnTo>
                  <a:pt x="11680" y="803"/>
                </a:lnTo>
                <a:close/>
                <a:moveTo>
                  <a:pt x="4867" y="7203"/>
                </a:moveTo>
                <a:lnTo>
                  <a:pt x="4746" y="7227"/>
                </a:lnTo>
                <a:lnTo>
                  <a:pt x="4478" y="7276"/>
                </a:lnTo>
                <a:lnTo>
                  <a:pt x="4235" y="7373"/>
                </a:lnTo>
                <a:lnTo>
                  <a:pt x="3991" y="7495"/>
                </a:lnTo>
                <a:lnTo>
                  <a:pt x="3748" y="7641"/>
                </a:lnTo>
                <a:lnTo>
                  <a:pt x="3553" y="7811"/>
                </a:lnTo>
                <a:lnTo>
                  <a:pt x="3383" y="7981"/>
                </a:lnTo>
                <a:lnTo>
                  <a:pt x="3237" y="8152"/>
                </a:lnTo>
                <a:lnTo>
                  <a:pt x="3067" y="8395"/>
                </a:lnTo>
                <a:lnTo>
                  <a:pt x="2921" y="8663"/>
                </a:lnTo>
                <a:lnTo>
                  <a:pt x="2775" y="8954"/>
                </a:lnTo>
                <a:lnTo>
                  <a:pt x="2677" y="9246"/>
                </a:lnTo>
                <a:lnTo>
                  <a:pt x="2653" y="9392"/>
                </a:lnTo>
                <a:lnTo>
                  <a:pt x="2653" y="9514"/>
                </a:lnTo>
                <a:lnTo>
                  <a:pt x="2653" y="9660"/>
                </a:lnTo>
                <a:lnTo>
                  <a:pt x="2702" y="9782"/>
                </a:lnTo>
                <a:lnTo>
                  <a:pt x="2750" y="9879"/>
                </a:lnTo>
                <a:lnTo>
                  <a:pt x="2823" y="9976"/>
                </a:lnTo>
                <a:lnTo>
                  <a:pt x="2896" y="10001"/>
                </a:lnTo>
                <a:lnTo>
                  <a:pt x="2945" y="10025"/>
                </a:lnTo>
                <a:lnTo>
                  <a:pt x="3018" y="10025"/>
                </a:lnTo>
                <a:lnTo>
                  <a:pt x="3067" y="10001"/>
                </a:lnTo>
                <a:lnTo>
                  <a:pt x="3188" y="9879"/>
                </a:lnTo>
                <a:lnTo>
                  <a:pt x="3261" y="9782"/>
                </a:lnTo>
                <a:lnTo>
                  <a:pt x="3286" y="9636"/>
                </a:lnTo>
                <a:lnTo>
                  <a:pt x="3310" y="9465"/>
                </a:lnTo>
                <a:lnTo>
                  <a:pt x="3359" y="9246"/>
                </a:lnTo>
                <a:lnTo>
                  <a:pt x="3456" y="9003"/>
                </a:lnTo>
                <a:lnTo>
                  <a:pt x="3553" y="8808"/>
                </a:lnTo>
                <a:lnTo>
                  <a:pt x="3675" y="8590"/>
                </a:lnTo>
                <a:lnTo>
                  <a:pt x="3845" y="8395"/>
                </a:lnTo>
                <a:lnTo>
                  <a:pt x="4016" y="8200"/>
                </a:lnTo>
                <a:lnTo>
                  <a:pt x="4235" y="8054"/>
                </a:lnTo>
                <a:lnTo>
                  <a:pt x="4454" y="7933"/>
                </a:lnTo>
                <a:lnTo>
                  <a:pt x="4648" y="7835"/>
                </a:lnTo>
                <a:lnTo>
                  <a:pt x="4867" y="7738"/>
                </a:lnTo>
                <a:lnTo>
                  <a:pt x="5062" y="7665"/>
                </a:lnTo>
                <a:lnTo>
                  <a:pt x="5257" y="7519"/>
                </a:lnTo>
                <a:lnTo>
                  <a:pt x="5281" y="7470"/>
                </a:lnTo>
                <a:lnTo>
                  <a:pt x="5305" y="7422"/>
                </a:lnTo>
                <a:lnTo>
                  <a:pt x="5281" y="7349"/>
                </a:lnTo>
                <a:lnTo>
                  <a:pt x="5232" y="7300"/>
                </a:lnTo>
                <a:lnTo>
                  <a:pt x="5111" y="7251"/>
                </a:lnTo>
                <a:lnTo>
                  <a:pt x="4989" y="7227"/>
                </a:lnTo>
                <a:lnTo>
                  <a:pt x="4867" y="7203"/>
                </a:lnTo>
                <a:close/>
                <a:moveTo>
                  <a:pt x="13846" y="14819"/>
                </a:moveTo>
                <a:lnTo>
                  <a:pt x="13457" y="14867"/>
                </a:lnTo>
                <a:lnTo>
                  <a:pt x="13043" y="14916"/>
                </a:lnTo>
                <a:lnTo>
                  <a:pt x="12629" y="14989"/>
                </a:lnTo>
                <a:lnTo>
                  <a:pt x="12216" y="15013"/>
                </a:lnTo>
                <a:lnTo>
                  <a:pt x="11802" y="15038"/>
                </a:lnTo>
                <a:lnTo>
                  <a:pt x="11388" y="15062"/>
                </a:lnTo>
                <a:lnTo>
                  <a:pt x="10975" y="15111"/>
                </a:lnTo>
                <a:lnTo>
                  <a:pt x="10950" y="15135"/>
                </a:lnTo>
                <a:lnTo>
                  <a:pt x="10926" y="15184"/>
                </a:lnTo>
                <a:lnTo>
                  <a:pt x="10950" y="15208"/>
                </a:lnTo>
                <a:lnTo>
                  <a:pt x="10975" y="15257"/>
                </a:lnTo>
                <a:lnTo>
                  <a:pt x="11169" y="15305"/>
                </a:lnTo>
                <a:lnTo>
                  <a:pt x="11388" y="15354"/>
                </a:lnTo>
                <a:lnTo>
                  <a:pt x="11802" y="15427"/>
                </a:lnTo>
                <a:lnTo>
                  <a:pt x="12629" y="15427"/>
                </a:lnTo>
                <a:lnTo>
                  <a:pt x="13067" y="15403"/>
                </a:lnTo>
                <a:lnTo>
                  <a:pt x="13505" y="15330"/>
                </a:lnTo>
                <a:lnTo>
                  <a:pt x="13724" y="15281"/>
                </a:lnTo>
                <a:lnTo>
                  <a:pt x="13919" y="15208"/>
                </a:lnTo>
                <a:lnTo>
                  <a:pt x="14114" y="15135"/>
                </a:lnTo>
                <a:lnTo>
                  <a:pt x="14308" y="15038"/>
                </a:lnTo>
                <a:lnTo>
                  <a:pt x="14357" y="14965"/>
                </a:lnTo>
                <a:lnTo>
                  <a:pt x="14357" y="14916"/>
                </a:lnTo>
                <a:lnTo>
                  <a:pt x="14333" y="14843"/>
                </a:lnTo>
                <a:lnTo>
                  <a:pt x="14260" y="14819"/>
                </a:lnTo>
                <a:close/>
                <a:moveTo>
                  <a:pt x="5816" y="5937"/>
                </a:moveTo>
                <a:lnTo>
                  <a:pt x="6108" y="5962"/>
                </a:lnTo>
                <a:lnTo>
                  <a:pt x="6181" y="5962"/>
                </a:lnTo>
                <a:lnTo>
                  <a:pt x="6254" y="6059"/>
                </a:lnTo>
                <a:lnTo>
                  <a:pt x="6352" y="6156"/>
                </a:lnTo>
                <a:lnTo>
                  <a:pt x="6595" y="6302"/>
                </a:lnTo>
                <a:lnTo>
                  <a:pt x="6863" y="6424"/>
                </a:lnTo>
                <a:lnTo>
                  <a:pt x="7155" y="6521"/>
                </a:lnTo>
                <a:lnTo>
                  <a:pt x="7447" y="6594"/>
                </a:lnTo>
                <a:lnTo>
                  <a:pt x="7739" y="6643"/>
                </a:lnTo>
                <a:lnTo>
                  <a:pt x="8274" y="6692"/>
                </a:lnTo>
                <a:lnTo>
                  <a:pt x="8542" y="6692"/>
                </a:lnTo>
                <a:lnTo>
                  <a:pt x="8834" y="6667"/>
                </a:lnTo>
                <a:lnTo>
                  <a:pt x="9126" y="6619"/>
                </a:lnTo>
                <a:lnTo>
                  <a:pt x="9418" y="6546"/>
                </a:lnTo>
                <a:lnTo>
                  <a:pt x="9685" y="6448"/>
                </a:lnTo>
                <a:lnTo>
                  <a:pt x="9953" y="6327"/>
                </a:lnTo>
                <a:lnTo>
                  <a:pt x="10220" y="6181"/>
                </a:lnTo>
                <a:lnTo>
                  <a:pt x="10464" y="6035"/>
                </a:lnTo>
                <a:lnTo>
                  <a:pt x="10658" y="5986"/>
                </a:lnTo>
                <a:lnTo>
                  <a:pt x="10853" y="5962"/>
                </a:lnTo>
                <a:lnTo>
                  <a:pt x="11218" y="5962"/>
                </a:lnTo>
                <a:lnTo>
                  <a:pt x="11169" y="6010"/>
                </a:lnTo>
                <a:lnTo>
                  <a:pt x="11048" y="6132"/>
                </a:lnTo>
                <a:lnTo>
                  <a:pt x="10902" y="6229"/>
                </a:lnTo>
                <a:lnTo>
                  <a:pt x="10780" y="6327"/>
                </a:lnTo>
                <a:lnTo>
                  <a:pt x="10634" y="6448"/>
                </a:lnTo>
                <a:lnTo>
                  <a:pt x="10634" y="6497"/>
                </a:lnTo>
                <a:lnTo>
                  <a:pt x="10634" y="6546"/>
                </a:lnTo>
                <a:lnTo>
                  <a:pt x="10658" y="6594"/>
                </a:lnTo>
                <a:lnTo>
                  <a:pt x="10853" y="6594"/>
                </a:lnTo>
                <a:lnTo>
                  <a:pt x="10999" y="6546"/>
                </a:lnTo>
                <a:lnTo>
                  <a:pt x="11145" y="6473"/>
                </a:lnTo>
                <a:lnTo>
                  <a:pt x="11267" y="6375"/>
                </a:lnTo>
                <a:lnTo>
                  <a:pt x="11461" y="6229"/>
                </a:lnTo>
                <a:lnTo>
                  <a:pt x="11559" y="6108"/>
                </a:lnTo>
                <a:lnTo>
                  <a:pt x="11607" y="6010"/>
                </a:lnTo>
                <a:lnTo>
                  <a:pt x="11875" y="6083"/>
                </a:lnTo>
                <a:lnTo>
                  <a:pt x="12167" y="6181"/>
                </a:lnTo>
                <a:lnTo>
                  <a:pt x="11997" y="6205"/>
                </a:lnTo>
                <a:lnTo>
                  <a:pt x="11851" y="6254"/>
                </a:lnTo>
                <a:lnTo>
                  <a:pt x="11559" y="6424"/>
                </a:lnTo>
                <a:lnTo>
                  <a:pt x="11413" y="6521"/>
                </a:lnTo>
                <a:lnTo>
                  <a:pt x="11267" y="6643"/>
                </a:lnTo>
                <a:lnTo>
                  <a:pt x="11121" y="6765"/>
                </a:lnTo>
                <a:lnTo>
                  <a:pt x="10999" y="6911"/>
                </a:lnTo>
                <a:lnTo>
                  <a:pt x="10999" y="6935"/>
                </a:lnTo>
                <a:lnTo>
                  <a:pt x="10999" y="6959"/>
                </a:lnTo>
                <a:lnTo>
                  <a:pt x="11048" y="6959"/>
                </a:lnTo>
                <a:lnTo>
                  <a:pt x="11242" y="6935"/>
                </a:lnTo>
                <a:lnTo>
                  <a:pt x="11413" y="6886"/>
                </a:lnTo>
                <a:lnTo>
                  <a:pt x="11583" y="6813"/>
                </a:lnTo>
                <a:lnTo>
                  <a:pt x="11753" y="6740"/>
                </a:lnTo>
                <a:lnTo>
                  <a:pt x="12045" y="6546"/>
                </a:lnTo>
                <a:lnTo>
                  <a:pt x="12191" y="6448"/>
                </a:lnTo>
                <a:lnTo>
                  <a:pt x="12240" y="6375"/>
                </a:lnTo>
                <a:lnTo>
                  <a:pt x="12289" y="6302"/>
                </a:lnTo>
                <a:lnTo>
                  <a:pt x="12289" y="6229"/>
                </a:lnTo>
                <a:lnTo>
                  <a:pt x="12483" y="6351"/>
                </a:lnTo>
                <a:lnTo>
                  <a:pt x="12678" y="6473"/>
                </a:lnTo>
                <a:lnTo>
                  <a:pt x="12532" y="6497"/>
                </a:lnTo>
                <a:lnTo>
                  <a:pt x="12410" y="6570"/>
                </a:lnTo>
                <a:lnTo>
                  <a:pt x="12143" y="6740"/>
                </a:lnTo>
                <a:lnTo>
                  <a:pt x="11948" y="6886"/>
                </a:lnTo>
                <a:lnTo>
                  <a:pt x="11802" y="7008"/>
                </a:lnTo>
                <a:lnTo>
                  <a:pt x="11656" y="7178"/>
                </a:lnTo>
                <a:lnTo>
                  <a:pt x="11534" y="7349"/>
                </a:lnTo>
                <a:lnTo>
                  <a:pt x="11510" y="7373"/>
                </a:lnTo>
                <a:lnTo>
                  <a:pt x="11534" y="7397"/>
                </a:lnTo>
                <a:lnTo>
                  <a:pt x="11559" y="7422"/>
                </a:lnTo>
                <a:lnTo>
                  <a:pt x="11583" y="7422"/>
                </a:lnTo>
                <a:lnTo>
                  <a:pt x="11778" y="7324"/>
                </a:lnTo>
                <a:lnTo>
                  <a:pt x="11948" y="7251"/>
                </a:lnTo>
                <a:lnTo>
                  <a:pt x="12289" y="7032"/>
                </a:lnTo>
                <a:lnTo>
                  <a:pt x="12605" y="6838"/>
                </a:lnTo>
                <a:lnTo>
                  <a:pt x="12751" y="6740"/>
                </a:lnTo>
                <a:lnTo>
                  <a:pt x="12873" y="6594"/>
                </a:lnTo>
                <a:lnTo>
                  <a:pt x="13165" y="6838"/>
                </a:lnTo>
                <a:lnTo>
                  <a:pt x="13408" y="7081"/>
                </a:lnTo>
                <a:lnTo>
                  <a:pt x="12994" y="7251"/>
                </a:lnTo>
                <a:lnTo>
                  <a:pt x="12678" y="7349"/>
                </a:lnTo>
                <a:lnTo>
                  <a:pt x="12362" y="7470"/>
                </a:lnTo>
                <a:lnTo>
                  <a:pt x="12216" y="7543"/>
                </a:lnTo>
                <a:lnTo>
                  <a:pt x="12045" y="7641"/>
                </a:lnTo>
                <a:lnTo>
                  <a:pt x="11924" y="7738"/>
                </a:lnTo>
                <a:lnTo>
                  <a:pt x="11802" y="7835"/>
                </a:lnTo>
                <a:lnTo>
                  <a:pt x="11778" y="7884"/>
                </a:lnTo>
                <a:lnTo>
                  <a:pt x="11778" y="7933"/>
                </a:lnTo>
                <a:lnTo>
                  <a:pt x="11802" y="7957"/>
                </a:lnTo>
                <a:lnTo>
                  <a:pt x="11851" y="7981"/>
                </a:lnTo>
                <a:lnTo>
                  <a:pt x="11997" y="8006"/>
                </a:lnTo>
                <a:lnTo>
                  <a:pt x="12143" y="7981"/>
                </a:lnTo>
                <a:lnTo>
                  <a:pt x="12410" y="7933"/>
                </a:lnTo>
                <a:lnTo>
                  <a:pt x="12702" y="7835"/>
                </a:lnTo>
                <a:lnTo>
                  <a:pt x="12970" y="7738"/>
                </a:lnTo>
                <a:lnTo>
                  <a:pt x="13359" y="7616"/>
                </a:lnTo>
                <a:lnTo>
                  <a:pt x="13554" y="7543"/>
                </a:lnTo>
                <a:lnTo>
                  <a:pt x="13749" y="7470"/>
                </a:lnTo>
                <a:lnTo>
                  <a:pt x="14041" y="7860"/>
                </a:lnTo>
                <a:lnTo>
                  <a:pt x="13846" y="7933"/>
                </a:lnTo>
                <a:lnTo>
                  <a:pt x="13651" y="8054"/>
                </a:lnTo>
                <a:lnTo>
                  <a:pt x="13311" y="8249"/>
                </a:lnTo>
                <a:lnTo>
                  <a:pt x="12654" y="8565"/>
                </a:lnTo>
                <a:lnTo>
                  <a:pt x="12337" y="8736"/>
                </a:lnTo>
                <a:lnTo>
                  <a:pt x="12191" y="8833"/>
                </a:lnTo>
                <a:lnTo>
                  <a:pt x="12070" y="8954"/>
                </a:lnTo>
                <a:lnTo>
                  <a:pt x="12045" y="9003"/>
                </a:lnTo>
                <a:lnTo>
                  <a:pt x="12045" y="9052"/>
                </a:lnTo>
                <a:lnTo>
                  <a:pt x="12070" y="9100"/>
                </a:lnTo>
                <a:lnTo>
                  <a:pt x="12289" y="9100"/>
                </a:lnTo>
                <a:lnTo>
                  <a:pt x="12459" y="9076"/>
                </a:lnTo>
                <a:lnTo>
                  <a:pt x="12775" y="8979"/>
                </a:lnTo>
                <a:lnTo>
                  <a:pt x="13067" y="8833"/>
                </a:lnTo>
                <a:lnTo>
                  <a:pt x="13359" y="8711"/>
                </a:lnTo>
                <a:lnTo>
                  <a:pt x="13822" y="8492"/>
                </a:lnTo>
                <a:lnTo>
                  <a:pt x="14065" y="8395"/>
                </a:lnTo>
                <a:lnTo>
                  <a:pt x="14284" y="8249"/>
                </a:lnTo>
                <a:lnTo>
                  <a:pt x="14527" y="8711"/>
                </a:lnTo>
                <a:lnTo>
                  <a:pt x="14333" y="8808"/>
                </a:lnTo>
                <a:lnTo>
                  <a:pt x="14162" y="8930"/>
                </a:lnTo>
                <a:lnTo>
                  <a:pt x="13822" y="9149"/>
                </a:lnTo>
                <a:lnTo>
                  <a:pt x="13505" y="9319"/>
                </a:lnTo>
                <a:lnTo>
                  <a:pt x="13189" y="9465"/>
                </a:lnTo>
                <a:lnTo>
                  <a:pt x="12873" y="9636"/>
                </a:lnTo>
                <a:lnTo>
                  <a:pt x="12751" y="9733"/>
                </a:lnTo>
                <a:lnTo>
                  <a:pt x="12605" y="9830"/>
                </a:lnTo>
                <a:lnTo>
                  <a:pt x="12605" y="9879"/>
                </a:lnTo>
                <a:lnTo>
                  <a:pt x="12605" y="9903"/>
                </a:lnTo>
                <a:lnTo>
                  <a:pt x="12629" y="9928"/>
                </a:lnTo>
                <a:lnTo>
                  <a:pt x="12654" y="9952"/>
                </a:lnTo>
                <a:lnTo>
                  <a:pt x="12824" y="9952"/>
                </a:lnTo>
                <a:lnTo>
                  <a:pt x="12970" y="9928"/>
                </a:lnTo>
                <a:lnTo>
                  <a:pt x="13140" y="9903"/>
                </a:lnTo>
                <a:lnTo>
                  <a:pt x="13286" y="9855"/>
                </a:lnTo>
                <a:lnTo>
                  <a:pt x="13603" y="9709"/>
                </a:lnTo>
                <a:lnTo>
                  <a:pt x="13895" y="9587"/>
                </a:lnTo>
                <a:lnTo>
                  <a:pt x="14284" y="9392"/>
                </a:lnTo>
                <a:lnTo>
                  <a:pt x="14503" y="9271"/>
                </a:lnTo>
                <a:lnTo>
                  <a:pt x="14698" y="9149"/>
                </a:lnTo>
                <a:lnTo>
                  <a:pt x="14892" y="9684"/>
                </a:lnTo>
                <a:lnTo>
                  <a:pt x="14600" y="9806"/>
                </a:lnTo>
                <a:lnTo>
                  <a:pt x="14333" y="9928"/>
                </a:lnTo>
                <a:lnTo>
                  <a:pt x="13797" y="10195"/>
                </a:lnTo>
                <a:lnTo>
                  <a:pt x="13481" y="10341"/>
                </a:lnTo>
                <a:lnTo>
                  <a:pt x="13140" y="10487"/>
                </a:lnTo>
                <a:lnTo>
                  <a:pt x="12970" y="10585"/>
                </a:lnTo>
                <a:lnTo>
                  <a:pt x="12824" y="10682"/>
                </a:lnTo>
                <a:lnTo>
                  <a:pt x="12678" y="10804"/>
                </a:lnTo>
                <a:lnTo>
                  <a:pt x="12581" y="10925"/>
                </a:lnTo>
                <a:lnTo>
                  <a:pt x="12556" y="10974"/>
                </a:lnTo>
                <a:lnTo>
                  <a:pt x="12605" y="10998"/>
                </a:lnTo>
                <a:lnTo>
                  <a:pt x="12921" y="10998"/>
                </a:lnTo>
                <a:lnTo>
                  <a:pt x="13092" y="10974"/>
                </a:lnTo>
                <a:lnTo>
                  <a:pt x="13238" y="10925"/>
                </a:lnTo>
                <a:lnTo>
                  <a:pt x="13554" y="10804"/>
                </a:lnTo>
                <a:lnTo>
                  <a:pt x="13870" y="10658"/>
                </a:lnTo>
                <a:lnTo>
                  <a:pt x="14430" y="10414"/>
                </a:lnTo>
                <a:lnTo>
                  <a:pt x="14722" y="10293"/>
                </a:lnTo>
                <a:lnTo>
                  <a:pt x="14990" y="10122"/>
                </a:lnTo>
                <a:lnTo>
                  <a:pt x="15063" y="10487"/>
                </a:lnTo>
                <a:lnTo>
                  <a:pt x="15136" y="10828"/>
                </a:lnTo>
                <a:lnTo>
                  <a:pt x="14868" y="10925"/>
                </a:lnTo>
                <a:lnTo>
                  <a:pt x="14600" y="11047"/>
                </a:lnTo>
                <a:lnTo>
                  <a:pt x="14089" y="11266"/>
                </a:lnTo>
                <a:lnTo>
                  <a:pt x="13408" y="11534"/>
                </a:lnTo>
                <a:lnTo>
                  <a:pt x="13067" y="11655"/>
                </a:lnTo>
                <a:lnTo>
                  <a:pt x="12897" y="11753"/>
                </a:lnTo>
                <a:lnTo>
                  <a:pt x="12751" y="11850"/>
                </a:lnTo>
                <a:lnTo>
                  <a:pt x="12727" y="11899"/>
                </a:lnTo>
                <a:lnTo>
                  <a:pt x="12727" y="11947"/>
                </a:lnTo>
                <a:lnTo>
                  <a:pt x="12751" y="11972"/>
                </a:lnTo>
                <a:lnTo>
                  <a:pt x="12800" y="11996"/>
                </a:lnTo>
                <a:lnTo>
                  <a:pt x="12970" y="12020"/>
                </a:lnTo>
                <a:lnTo>
                  <a:pt x="13165" y="11996"/>
                </a:lnTo>
                <a:lnTo>
                  <a:pt x="13505" y="11923"/>
                </a:lnTo>
                <a:lnTo>
                  <a:pt x="13870" y="11801"/>
                </a:lnTo>
                <a:lnTo>
                  <a:pt x="14187" y="11680"/>
                </a:lnTo>
                <a:lnTo>
                  <a:pt x="14698" y="11509"/>
                </a:lnTo>
                <a:lnTo>
                  <a:pt x="14941" y="11412"/>
                </a:lnTo>
                <a:lnTo>
                  <a:pt x="15184" y="11290"/>
                </a:lnTo>
                <a:lnTo>
                  <a:pt x="15209" y="11923"/>
                </a:lnTo>
                <a:lnTo>
                  <a:pt x="14868" y="11972"/>
                </a:lnTo>
                <a:lnTo>
                  <a:pt x="14503" y="12045"/>
                </a:lnTo>
                <a:lnTo>
                  <a:pt x="13822" y="12215"/>
                </a:lnTo>
                <a:lnTo>
                  <a:pt x="13408" y="12288"/>
                </a:lnTo>
                <a:lnTo>
                  <a:pt x="12970" y="12361"/>
                </a:lnTo>
                <a:lnTo>
                  <a:pt x="12556" y="12458"/>
                </a:lnTo>
                <a:lnTo>
                  <a:pt x="12337" y="12531"/>
                </a:lnTo>
                <a:lnTo>
                  <a:pt x="12143" y="12604"/>
                </a:lnTo>
                <a:lnTo>
                  <a:pt x="12094" y="12653"/>
                </a:lnTo>
                <a:lnTo>
                  <a:pt x="12094" y="12750"/>
                </a:lnTo>
                <a:lnTo>
                  <a:pt x="12118" y="12799"/>
                </a:lnTo>
                <a:lnTo>
                  <a:pt x="12143" y="12823"/>
                </a:lnTo>
                <a:lnTo>
                  <a:pt x="12191" y="12848"/>
                </a:lnTo>
                <a:lnTo>
                  <a:pt x="12386" y="12872"/>
                </a:lnTo>
                <a:lnTo>
                  <a:pt x="12581" y="12872"/>
                </a:lnTo>
                <a:lnTo>
                  <a:pt x="12970" y="12823"/>
                </a:lnTo>
                <a:lnTo>
                  <a:pt x="13384" y="12775"/>
                </a:lnTo>
                <a:lnTo>
                  <a:pt x="13749" y="12677"/>
                </a:lnTo>
                <a:lnTo>
                  <a:pt x="14479" y="12531"/>
                </a:lnTo>
                <a:lnTo>
                  <a:pt x="14844" y="12434"/>
                </a:lnTo>
                <a:lnTo>
                  <a:pt x="15209" y="12312"/>
                </a:lnTo>
                <a:lnTo>
                  <a:pt x="15209" y="12312"/>
                </a:lnTo>
                <a:lnTo>
                  <a:pt x="15184" y="12507"/>
                </a:lnTo>
                <a:lnTo>
                  <a:pt x="14868" y="12629"/>
                </a:lnTo>
                <a:lnTo>
                  <a:pt x="14552" y="12750"/>
                </a:lnTo>
                <a:lnTo>
                  <a:pt x="14260" y="12896"/>
                </a:lnTo>
                <a:lnTo>
                  <a:pt x="13968" y="12994"/>
                </a:lnTo>
                <a:lnTo>
                  <a:pt x="13505" y="13140"/>
                </a:lnTo>
                <a:lnTo>
                  <a:pt x="13019" y="13286"/>
                </a:lnTo>
                <a:lnTo>
                  <a:pt x="12556" y="13432"/>
                </a:lnTo>
                <a:lnTo>
                  <a:pt x="12337" y="13529"/>
                </a:lnTo>
                <a:lnTo>
                  <a:pt x="12118" y="13626"/>
                </a:lnTo>
                <a:lnTo>
                  <a:pt x="12070" y="13675"/>
                </a:lnTo>
                <a:lnTo>
                  <a:pt x="12070" y="13748"/>
                </a:lnTo>
                <a:lnTo>
                  <a:pt x="12118" y="13797"/>
                </a:lnTo>
                <a:lnTo>
                  <a:pt x="12167" y="13821"/>
                </a:lnTo>
                <a:lnTo>
                  <a:pt x="12654" y="13821"/>
                </a:lnTo>
                <a:lnTo>
                  <a:pt x="12897" y="13772"/>
                </a:lnTo>
                <a:lnTo>
                  <a:pt x="13140" y="13724"/>
                </a:lnTo>
                <a:lnTo>
                  <a:pt x="13627" y="13602"/>
                </a:lnTo>
                <a:lnTo>
                  <a:pt x="14089" y="13456"/>
                </a:lnTo>
                <a:lnTo>
                  <a:pt x="14600" y="13286"/>
                </a:lnTo>
                <a:lnTo>
                  <a:pt x="14868" y="13188"/>
                </a:lnTo>
                <a:lnTo>
                  <a:pt x="15111" y="13091"/>
                </a:lnTo>
                <a:lnTo>
                  <a:pt x="15014" y="13651"/>
                </a:lnTo>
                <a:lnTo>
                  <a:pt x="14965" y="13651"/>
                </a:lnTo>
                <a:lnTo>
                  <a:pt x="14795" y="13602"/>
                </a:lnTo>
                <a:lnTo>
                  <a:pt x="14406" y="13602"/>
                </a:lnTo>
                <a:lnTo>
                  <a:pt x="14211" y="13626"/>
                </a:lnTo>
                <a:lnTo>
                  <a:pt x="13822" y="13724"/>
                </a:lnTo>
                <a:lnTo>
                  <a:pt x="13432" y="13797"/>
                </a:lnTo>
                <a:lnTo>
                  <a:pt x="12970" y="13894"/>
                </a:lnTo>
                <a:lnTo>
                  <a:pt x="12532" y="14016"/>
                </a:lnTo>
                <a:lnTo>
                  <a:pt x="12094" y="14137"/>
                </a:lnTo>
                <a:lnTo>
                  <a:pt x="11656" y="14308"/>
                </a:lnTo>
                <a:lnTo>
                  <a:pt x="11607" y="14356"/>
                </a:lnTo>
                <a:lnTo>
                  <a:pt x="11583" y="14405"/>
                </a:lnTo>
                <a:lnTo>
                  <a:pt x="11607" y="14454"/>
                </a:lnTo>
                <a:lnTo>
                  <a:pt x="11632" y="14478"/>
                </a:lnTo>
                <a:lnTo>
                  <a:pt x="11680" y="14478"/>
                </a:lnTo>
                <a:lnTo>
                  <a:pt x="12094" y="14454"/>
                </a:lnTo>
                <a:lnTo>
                  <a:pt x="12532" y="14429"/>
                </a:lnTo>
                <a:lnTo>
                  <a:pt x="12946" y="14356"/>
                </a:lnTo>
                <a:lnTo>
                  <a:pt x="13384" y="14283"/>
                </a:lnTo>
                <a:lnTo>
                  <a:pt x="13773" y="14210"/>
                </a:lnTo>
                <a:lnTo>
                  <a:pt x="14187" y="14137"/>
                </a:lnTo>
                <a:lnTo>
                  <a:pt x="14406" y="14089"/>
                </a:lnTo>
                <a:lnTo>
                  <a:pt x="14600" y="14016"/>
                </a:lnTo>
                <a:lnTo>
                  <a:pt x="14795" y="13943"/>
                </a:lnTo>
                <a:lnTo>
                  <a:pt x="14965" y="13821"/>
                </a:lnTo>
                <a:lnTo>
                  <a:pt x="14795" y="14381"/>
                </a:lnTo>
                <a:lnTo>
                  <a:pt x="14576" y="14916"/>
                </a:lnTo>
                <a:lnTo>
                  <a:pt x="14308" y="15451"/>
                </a:lnTo>
                <a:lnTo>
                  <a:pt x="14016" y="15938"/>
                </a:lnTo>
                <a:lnTo>
                  <a:pt x="13870" y="16206"/>
                </a:lnTo>
                <a:lnTo>
                  <a:pt x="13797" y="16157"/>
                </a:lnTo>
                <a:lnTo>
                  <a:pt x="13627" y="16108"/>
                </a:lnTo>
                <a:lnTo>
                  <a:pt x="13457" y="16084"/>
                </a:lnTo>
                <a:lnTo>
                  <a:pt x="12386" y="16084"/>
                </a:lnTo>
                <a:lnTo>
                  <a:pt x="11924" y="16060"/>
                </a:lnTo>
                <a:lnTo>
                  <a:pt x="11461" y="16011"/>
                </a:lnTo>
                <a:lnTo>
                  <a:pt x="10537" y="15889"/>
                </a:lnTo>
                <a:lnTo>
                  <a:pt x="10488" y="15889"/>
                </a:lnTo>
                <a:lnTo>
                  <a:pt x="10464" y="15914"/>
                </a:lnTo>
                <a:lnTo>
                  <a:pt x="10464" y="15962"/>
                </a:lnTo>
                <a:lnTo>
                  <a:pt x="10488" y="15987"/>
                </a:lnTo>
                <a:lnTo>
                  <a:pt x="10853" y="16181"/>
                </a:lnTo>
                <a:lnTo>
                  <a:pt x="11242" y="16352"/>
                </a:lnTo>
                <a:lnTo>
                  <a:pt x="11632" y="16473"/>
                </a:lnTo>
                <a:lnTo>
                  <a:pt x="12045" y="16546"/>
                </a:lnTo>
                <a:lnTo>
                  <a:pt x="12435" y="16595"/>
                </a:lnTo>
                <a:lnTo>
                  <a:pt x="12848" y="16619"/>
                </a:lnTo>
                <a:lnTo>
                  <a:pt x="13067" y="16619"/>
                </a:lnTo>
                <a:lnTo>
                  <a:pt x="13262" y="16595"/>
                </a:lnTo>
                <a:lnTo>
                  <a:pt x="13457" y="16571"/>
                </a:lnTo>
                <a:lnTo>
                  <a:pt x="13651" y="16498"/>
                </a:lnTo>
                <a:lnTo>
                  <a:pt x="13335" y="16887"/>
                </a:lnTo>
                <a:lnTo>
                  <a:pt x="13019" y="17252"/>
                </a:lnTo>
                <a:lnTo>
                  <a:pt x="12873" y="17203"/>
                </a:lnTo>
                <a:lnTo>
                  <a:pt x="12702" y="17154"/>
                </a:lnTo>
                <a:lnTo>
                  <a:pt x="12386" y="17106"/>
                </a:lnTo>
                <a:lnTo>
                  <a:pt x="12045" y="17081"/>
                </a:lnTo>
                <a:lnTo>
                  <a:pt x="11729" y="17008"/>
                </a:lnTo>
                <a:lnTo>
                  <a:pt x="11340" y="16911"/>
                </a:lnTo>
                <a:lnTo>
                  <a:pt x="10950" y="16790"/>
                </a:lnTo>
                <a:lnTo>
                  <a:pt x="10172" y="16522"/>
                </a:lnTo>
                <a:lnTo>
                  <a:pt x="10123" y="16522"/>
                </a:lnTo>
                <a:lnTo>
                  <a:pt x="10099" y="16546"/>
                </a:lnTo>
                <a:lnTo>
                  <a:pt x="10099" y="16595"/>
                </a:lnTo>
                <a:lnTo>
                  <a:pt x="10099" y="16619"/>
                </a:lnTo>
                <a:lnTo>
                  <a:pt x="10415" y="16863"/>
                </a:lnTo>
                <a:lnTo>
                  <a:pt x="10756" y="17057"/>
                </a:lnTo>
                <a:lnTo>
                  <a:pt x="11096" y="17227"/>
                </a:lnTo>
                <a:lnTo>
                  <a:pt x="11461" y="17373"/>
                </a:lnTo>
                <a:lnTo>
                  <a:pt x="11729" y="17446"/>
                </a:lnTo>
                <a:lnTo>
                  <a:pt x="12045" y="17519"/>
                </a:lnTo>
                <a:lnTo>
                  <a:pt x="12362" y="17568"/>
                </a:lnTo>
                <a:lnTo>
                  <a:pt x="12678" y="17592"/>
                </a:lnTo>
                <a:lnTo>
                  <a:pt x="12289" y="17884"/>
                </a:lnTo>
                <a:lnTo>
                  <a:pt x="12118" y="18030"/>
                </a:lnTo>
                <a:lnTo>
                  <a:pt x="11899" y="18128"/>
                </a:lnTo>
                <a:lnTo>
                  <a:pt x="11607" y="18055"/>
                </a:lnTo>
                <a:lnTo>
                  <a:pt x="11315" y="17982"/>
                </a:lnTo>
                <a:lnTo>
                  <a:pt x="10999" y="17884"/>
                </a:lnTo>
                <a:lnTo>
                  <a:pt x="10707" y="17787"/>
                </a:lnTo>
                <a:lnTo>
                  <a:pt x="10415" y="17641"/>
                </a:lnTo>
                <a:lnTo>
                  <a:pt x="10123" y="17446"/>
                </a:lnTo>
                <a:lnTo>
                  <a:pt x="9856" y="17276"/>
                </a:lnTo>
                <a:lnTo>
                  <a:pt x="9564" y="17106"/>
                </a:lnTo>
                <a:lnTo>
                  <a:pt x="9515" y="17106"/>
                </a:lnTo>
                <a:lnTo>
                  <a:pt x="9466" y="17130"/>
                </a:lnTo>
                <a:lnTo>
                  <a:pt x="9442" y="17154"/>
                </a:lnTo>
                <a:lnTo>
                  <a:pt x="9442" y="17203"/>
                </a:lnTo>
                <a:lnTo>
                  <a:pt x="9539" y="17422"/>
                </a:lnTo>
                <a:lnTo>
                  <a:pt x="9685" y="17617"/>
                </a:lnTo>
                <a:lnTo>
                  <a:pt x="9856" y="17811"/>
                </a:lnTo>
                <a:lnTo>
                  <a:pt x="10075" y="17982"/>
                </a:lnTo>
                <a:lnTo>
                  <a:pt x="10318" y="18128"/>
                </a:lnTo>
                <a:lnTo>
                  <a:pt x="10561" y="18249"/>
                </a:lnTo>
                <a:lnTo>
                  <a:pt x="10829" y="18347"/>
                </a:lnTo>
                <a:lnTo>
                  <a:pt x="11096" y="18420"/>
                </a:lnTo>
                <a:lnTo>
                  <a:pt x="10853" y="18444"/>
                </a:lnTo>
                <a:lnTo>
                  <a:pt x="10634" y="18444"/>
                </a:lnTo>
                <a:lnTo>
                  <a:pt x="10439" y="18420"/>
                </a:lnTo>
                <a:lnTo>
                  <a:pt x="10220" y="18395"/>
                </a:lnTo>
                <a:lnTo>
                  <a:pt x="10026" y="18322"/>
                </a:lnTo>
                <a:lnTo>
                  <a:pt x="9637" y="18176"/>
                </a:lnTo>
                <a:lnTo>
                  <a:pt x="9223" y="18006"/>
                </a:lnTo>
                <a:lnTo>
                  <a:pt x="8834" y="17811"/>
                </a:lnTo>
                <a:lnTo>
                  <a:pt x="8444" y="17665"/>
                </a:lnTo>
                <a:lnTo>
                  <a:pt x="8225" y="17617"/>
                </a:lnTo>
                <a:lnTo>
                  <a:pt x="8031" y="17568"/>
                </a:lnTo>
                <a:lnTo>
                  <a:pt x="7812" y="17519"/>
                </a:lnTo>
                <a:lnTo>
                  <a:pt x="7593" y="17519"/>
                </a:lnTo>
                <a:lnTo>
                  <a:pt x="7398" y="17544"/>
                </a:lnTo>
                <a:lnTo>
                  <a:pt x="7228" y="17568"/>
                </a:lnTo>
                <a:lnTo>
                  <a:pt x="7033" y="17617"/>
                </a:lnTo>
                <a:lnTo>
                  <a:pt x="6863" y="17690"/>
                </a:lnTo>
                <a:lnTo>
                  <a:pt x="6522" y="17860"/>
                </a:lnTo>
                <a:lnTo>
                  <a:pt x="6181" y="18055"/>
                </a:lnTo>
                <a:lnTo>
                  <a:pt x="5792" y="18274"/>
                </a:lnTo>
                <a:lnTo>
                  <a:pt x="5597" y="18371"/>
                </a:lnTo>
                <a:lnTo>
                  <a:pt x="5378" y="18444"/>
                </a:lnTo>
                <a:lnTo>
                  <a:pt x="5232" y="18493"/>
                </a:lnTo>
                <a:lnTo>
                  <a:pt x="5062" y="18493"/>
                </a:lnTo>
                <a:lnTo>
                  <a:pt x="4916" y="18468"/>
                </a:lnTo>
                <a:lnTo>
                  <a:pt x="4770" y="18444"/>
                </a:lnTo>
                <a:lnTo>
                  <a:pt x="4454" y="18347"/>
                </a:lnTo>
                <a:lnTo>
                  <a:pt x="4186" y="18201"/>
                </a:lnTo>
                <a:lnTo>
                  <a:pt x="3748" y="17957"/>
                </a:lnTo>
                <a:lnTo>
                  <a:pt x="3359" y="17690"/>
                </a:lnTo>
                <a:lnTo>
                  <a:pt x="2994" y="17373"/>
                </a:lnTo>
                <a:lnTo>
                  <a:pt x="2629" y="17057"/>
                </a:lnTo>
                <a:lnTo>
                  <a:pt x="2312" y="16692"/>
                </a:lnTo>
                <a:lnTo>
                  <a:pt x="1996" y="16327"/>
                </a:lnTo>
                <a:lnTo>
                  <a:pt x="1729" y="15938"/>
                </a:lnTo>
                <a:lnTo>
                  <a:pt x="1485" y="15524"/>
                </a:lnTo>
                <a:lnTo>
                  <a:pt x="1266" y="15086"/>
                </a:lnTo>
                <a:lnTo>
                  <a:pt x="1072" y="14648"/>
                </a:lnTo>
                <a:lnTo>
                  <a:pt x="901" y="14186"/>
                </a:lnTo>
                <a:lnTo>
                  <a:pt x="755" y="13724"/>
                </a:lnTo>
                <a:lnTo>
                  <a:pt x="658" y="13261"/>
                </a:lnTo>
                <a:lnTo>
                  <a:pt x="585" y="12775"/>
                </a:lnTo>
                <a:lnTo>
                  <a:pt x="561" y="12312"/>
                </a:lnTo>
                <a:lnTo>
                  <a:pt x="561" y="11826"/>
                </a:lnTo>
                <a:lnTo>
                  <a:pt x="609" y="11266"/>
                </a:lnTo>
                <a:lnTo>
                  <a:pt x="682" y="10682"/>
                </a:lnTo>
                <a:lnTo>
                  <a:pt x="828" y="10147"/>
                </a:lnTo>
                <a:lnTo>
                  <a:pt x="1023" y="9611"/>
                </a:lnTo>
                <a:lnTo>
                  <a:pt x="1242" y="9076"/>
                </a:lnTo>
                <a:lnTo>
                  <a:pt x="1510" y="8565"/>
                </a:lnTo>
                <a:lnTo>
                  <a:pt x="1826" y="8103"/>
                </a:lnTo>
                <a:lnTo>
                  <a:pt x="2166" y="7641"/>
                </a:lnTo>
                <a:lnTo>
                  <a:pt x="2361" y="7422"/>
                </a:lnTo>
                <a:lnTo>
                  <a:pt x="2556" y="7203"/>
                </a:lnTo>
                <a:lnTo>
                  <a:pt x="2775" y="7008"/>
                </a:lnTo>
                <a:lnTo>
                  <a:pt x="2994" y="6838"/>
                </a:lnTo>
                <a:lnTo>
                  <a:pt x="3213" y="6692"/>
                </a:lnTo>
                <a:lnTo>
                  <a:pt x="3432" y="6546"/>
                </a:lnTo>
                <a:lnTo>
                  <a:pt x="3675" y="6400"/>
                </a:lnTo>
                <a:lnTo>
                  <a:pt x="3918" y="6278"/>
                </a:lnTo>
                <a:lnTo>
                  <a:pt x="4186" y="6181"/>
                </a:lnTo>
                <a:lnTo>
                  <a:pt x="4429" y="6108"/>
                </a:lnTo>
                <a:lnTo>
                  <a:pt x="4697" y="6035"/>
                </a:lnTo>
                <a:lnTo>
                  <a:pt x="4965" y="5986"/>
                </a:lnTo>
                <a:lnTo>
                  <a:pt x="5257" y="5962"/>
                </a:lnTo>
                <a:lnTo>
                  <a:pt x="5524" y="5937"/>
                </a:lnTo>
                <a:close/>
                <a:moveTo>
                  <a:pt x="11802" y="0"/>
                </a:moveTo>
                <a:lnTo>
                  <a:pt x="11729" y="49"/>
                </a:lnTo>
                <a:lnTo>
                  <a:pt x="11680" y="122"/>
                </a:lnTo>
                <a:lnTo>
                  <a:pt x="11656" y="219"/>
                </a:lnTo>
                <a:lnTo>
                  <a:pt x="11656" y="244"/>
                </a:lnTo>
                <a:lnTo>
                  <a:pt x="11583" y="268"/>
                </a:lnTo>
                <a:lnTo>
                  <a:pt x="11096" y="438"/>
                </a:lnTo>
                <a:lnTo>
                  <a:pt x="10610" y="633"/>
                </a:lnTo>
                <a:lnTo>
                  <a:pt x="10123" y="852"/>
                </a:lnTo>
                <a:lnTo>
                  <a:pt x="9661" y="1119"/>
                </a:lnTo>
                <a:lnTo>
                  <a:pt x="9199" y="1387"/>
                </a:lnTo>
                <a:lnTo>
                  <a:pt x="8980" y="1557"/>
                </a:lnTo>
                <a:lnTo>
                  <a:pt x="8785" y="1728"/>
                </a:lnTo>
                <a:lnTo>
                  <a:pt x="8590" y="1898"/>
                </a:lnTo>
                <a:lnTo>
                  <a:pt x="8420" y="2093"/>
                </a:lnTo>
                <a:lnTo>
                  <a:pt x="8250" y="2287"/>
                </a:lnTo>
                <a:lnTo>
                  <a:pt x="8104" y="2506"/>
                </a:lnTo>
                <a:lnTo>
                  <a:pt x="8006" y="2677"/>
                </a:lnTo>
                <a:lnTo>
                  <a:pt x="7933" y="2871"/>
                </a:lnTo>
                <a:lnTo>
                  <a:pt x="7860" y="3066"/>
                </a:lnTo>
                <a:lnTo>
                  <a:pt x="7836" y="3261"/>
                </a:lnTo>
                <a:lnTo>
                  <a:pt x="7812" y="3480"/>
                </a:lnTo>
                <a:lnTo>
                  <a:pt x="7812" y="3674"/>
                </a:lnTo>
                <a:lnTo>
                  <a:pt x="7836" y="3869"/>
                </a:lnTo>
                <a:lnTo>
                  <a:pt x="7885" y="4088"/>
                </a:lnTo>
                <a:lnTo>
                  <a:pt x="7909" y="4210"/>
                </a:lnTo>
                <a:lnTo>
                  <a:pt x="7982" y="4356"/>
                </a:lnTo>
                <a:lnTo>
                  <a:pt x="8079" y="4502"/>
                </a:lnTo>
                <a:lnTo>
                  <a:pt x="8177" y="4648"/>
                </a:lnTo>
                <a:lnTo>
                  <a:pt x="8104" y="4745"/>
                </a:lnTo>
                <a:lnTo>
                  <a:pt x="7933" y="4453"/>
                </a:lnTo>
                <a:lnTo>
                  <a:pt x="7739" y="4039"/>
                </a:lnTo>
                <a:lnTo>
                  <a:pt x="7593" y="3820"/>
                </a:lnTo>
                <a:lnTo>
                  <a:pt x="7447" y="3601"/>
                </a:lnTo>
                <a:lnTo>
                  <a:pt x="7276" y="3407"/>
                </a:lnTo>
                <a:lnTo>
                  <a:pt x="7106" y="3236"/>
                </a:lnTo>
                <a:lnTo>
                  <a:pt x="6911" y="3115"/>
                </a:lnTo>
                <a:lnTo>
                  <a:pt x="6717" y="3017"/>
                </a:lnTo>
                <a:lnTo>
                  <a:pt x="6644" y="3017"/>
                </a:lnTo>
                <a:lnTo>
                  <a:pt x="6595" y="3066"/>
                </a:lnTo>
                <a:lnTo>
                  <a:pt x="6546" y="3115"/>
                </a:lnTo>
                <a:lnTo>
                  <a:pt x="6546" y="3188"/>
                </a:lnTo>
                <a:lnTo>
                  <a:pt x="6595" y="3358"/>
                </a:lnTo>
                <a:lnTo>
                  <a:pt x="6668" y="3504"/>
                </a:lnTo>
                <a:lnTo>
                  <a:pt x="6887" y="3772"/>
                </a:lnTo>
                <a:lnTo>
                  <a:pt x="7155" y="4161"/>
                </a:lnTo>
                <a:lnTo>
                  <a:pt x="7398" y="4575"/>
                </a:lnTo>
                <a:lnTo>
                  <a:pt x="7617" y="4964"/>
                </a:lnTo>
                <a:lnTo>
                  <a:pt x="7787" y="5378"/>
                </a:lnTo>
                <a:lnTo>
                  <a:pt x="7909" y="5767"/>
                </a:lnTo>
                <a:lnTo>
                  <a:pt x="7958" y="5937"/>
                </a:lnTo>
                <a:lnTo>
                  <a:pt x="8055" y="6108"/>
                </a:lnTo>
                <a:lnTo>
                  <a:pt x="7641" y="6059"/>
                </a:lnTo>
                <a:lnTo>
                  <a:pt x="7228" y="5962"/>
                </a:lnTo>
                <a:lnTo>
                  <a:pt x="6936" y="5864"/>
                </a:lnTo>
                <a:lnTo>
                  <a:pt x="6668" y="5743"/>
                </a:lnTo>
                <a:lnTo>
                  <a:pt x="6400" y="5645"/>
                </a:lnTo>
                <a:lnTo>
                  <a:pt x="6279" y="5621"/>
                </a:lnTo>
                <a:lnTo>
                  <a:pt x="6133" y="5597"/>
                </a:lnTo>
                <a:lnTo>
                  <a:pt x="6084" y="5597"/>
                </a:lnTo>
                <a:lnTo>
                  <a:pt x="6060" y="5621"/>
                </a:lnTo>
                <a:lnTo>
                  <a:pt x="5865" y="5548"/>
                </a:lnTo>
                <a:lnTo>
                  <a:pt x="5670" y="5499"/>
                </a:lnTo>
                <a:lnTo>
                  <a:pt x="5476" y="5475"/>
                </a:lnTo>
                <a:lnTo>
                  <a:pt x="5257" y="5451"/>
                </a:lnTo>
                <a:lnTo>
                  <a:pt x="5062" y="5451"/>
                </a:lnTo>
                <a:lnTo>
                  <a:pt x="4867" y="5475"/>
                </a:lnTo>
                <a:lnTo>
                  <a:pt x="4478" y="5524"/>
                </a:lnTo>
                <a:lnTo>
                  <a:pt x="4089" y="5645"/>
                </a:lnTo>
                <a:lnTo>
                  <a:pt x="3699" y="5791"/>
                </a:lnTo>
                <a:lnTo>
                  <a:pt x="3334" y="5986"/>
                </a:lnTo>
                <a:lnTo>
                  <a:pt x="2994" y="6181"/>
                </a:lnTo>
                <a:lnTo>
                  <a:pt x="2604" y="6448"/>
                </a:lnTo>
                <a:lnTo>
                  <a:pt x="2264" y="6765"/>
                </a:lnTo>
                <a:lnTo>
                  <a:pt x="1948" y="7081"/>
                </a:lnTo>
                <a:lnTo>
                  <a:pt x="1631" y="7422"/>
                </a:lnTo>
                <a:lnTo>
                  <a:pt x="1364" y="7811"/>
                </a:lnTo>
                <a:lnTo>
                  <a:pt x="1120" y="8200"/>
                </a:lnTo>
                <a:lnTo>
                  <a:pt x="877" y="8590"/>
                </a:lnTo>
                <a:lnTo>
                  <a:pt x="682" y="9003"/>
                </a:lnTo>
                <a:lnTo>
                  <a:pt x="512" y="9417"/>
                </a:lnTo>
                <a:lnTo>
                  <a:pt x="342" y="9855"/>
                </a:lnTo>
                <a:lnTo>
                  <a:pt x="220" y="10293"/>
                </a:lnTo>
                <a:lnTo>
                  <a:pt x="123" y="10731"/>
                </a:lnTo>
                <a:lnTo>
                  <a:pt x="50" y="11193"/>
                </a:lnTo>
                <a:lnTo>
                  <a:pt x="25" y="11631"/>
                </a:lnTo>
                <a:lnTo>
                  <a:pt x="1" y="12093"/>
                </a:lnTo>
                <a:lnTo>
                  <a:pt x="1" y="12531"/>
                </a:lnTo>
                <a:lnTo>
                  <a:pt x="50" y="12994"/>
                </a:lnTo>
                <a:lnTo>
                  <a:pt x="123" y="13432"/>
                </a:lnTo>
                <a:lnTo>
                  <a:pt x="196" y="13870"/>
                </a:lnTo>
                <a:lnTo>
                  <a:pt x="317" y="14308"/>
                </a:lnTo>
                <a:lnTo>
                  <a:pt x="463" y="14746"/>
                </a:lnTo>
                <a:lnTo>
                  <a:pt x="634" y="15159"/>
                </a:lnTo>
                <a:lnTo>
                  <a:pt x="828" y="15573"/>
                </a:lnTo>
                <a:lnTo>
                  <a:pt x="1047" y="15987"/>
                </a:lnTo>
                <a:lnTo>
                  <a:pt x="1291" y="16352"/>
                </a:lnTo>
                <a:lnTo>
                  <a:pt x="1558" y="16717"/>
                </a:lnTo>
                <a:lnTo>
                  <a:pt x="1826" y="17057"/>
                </a:lnTo>
                <a:lnTo>
                  <a:pt x="2118" y="17373"/>
                </a:lnTo>
                <a:lnTo>
                  <a:pt x="2458" y="17665"/>
                </a:lnTo>
                <a:lnTo>
                  <a:pt x="2775" y="17957"/>
                </a:lnTo>
                <a:lnTo>
                  <a:pt x="3140" y="18225"/>
                </a:lnTo>
                <a:lnTo>
                  <a:pt x="3505" y="18468"/>
                </a:lnTo>
                <a:lnTo>
                  <a:pt x="3870" y="18687"/>
                </a:lnTo>
                <a:lnTo>
                  <a:pt x="4235" y="18882"/>
                </a:lnTo>
                <a:lnTo>
                  <a:pt x="4429" y="18955"/>
                </a:lnTo>
                <a:lnTo>
                  <a:pt x="4648" y="19004"/>
                </a:lnTo>
                <a:lnTo>
                  <a:pt x="4843" y="19052"/>
                </a:lnTo>
                <a:lnTo>
                  <a:pt x="5257" y="19052"/>
                </a:lnTo>
                <a:lnTo>
                  <a:pt x="5451" y="19004"/>
                </a:lnTo>
                <a:lnTo>
                  <a:pt x="5646" y="18931"/>
                </a:lnTo>
                <a:lnTo>
                  <a:pt x="5841" y="18858"/>
                </a:lnTo>
                <a:lnTo>
                  <a:pt x="6230" y="18639"/>
                </a:lnTo>
                <a:lnTo>
                  <a:pt x="6571" y="18444"/>
                </a:lnTo>
                <a:lnTo>
                  <a:pt x="6790" y="18322"/>
                </a:lnTo>
                <a:lnTo>
                  <a:pt x="6984" y="18225"/>
                </a:lnTo>
                <a:lnTo>
                  <a:pt x="7203" y="18152"/>
                </a:lnTo>
                <a:lnTo>
                  <a:pt x="7398" y="18079"/>
                </a:lnTo>
                <a:lnTo>
                  <a:pt x="7617" y="18055"/>
                </a:lnTo>
                <a:lnTo>
                  <a:pt x="7836" y="18055"/>
                </a:lnTo>
                <a:lnTo>
                  <a:pt x="8079" y="18103"/>
                </a:lnTo>
                <a:lnTo>
                  <a:pt x="8298" y="18152"/>
                </a:lnTo>
                <a:lnTo>
                  <a:pt x="8736" y="18298"/>
                </a:lnTo>
                <a:lnTo>
                  <a:pt x="9150" y="18468"/>
                </a:lnTo>
                <a:lnTo>
                  <a:pt x="9564" y="18663"/>
                </a:lnTo>
                <a:lnTo>
                  <a:pt x="10002" y="18833"/>
                </a:lnTo>
                <a:lnTo>
                  <a:pt x="10220" y="18906"/>
                </a:lnTo>
                <a:lnTo>
                  <a:pt x="10439" y="18931"/>
                </a:lnTo>
                <a:lnTo>
                  <a:pt x="10634" y="18955"/>
                </a:lnTo>
                <a:lnTo>
                  <a:pt x="11048" y="18955"/>
                </a:lnTo>
                <a:lnTo>
                  <a:pt x="11242" y="18906"/>
                </a:lnTo>
                <a:lnTo>
                  <a:pt x="11461" y="18858"/>
                </a:lnTo>
                <a:lnTo>
                  <a:pt x="11632" y="18809"/>
                </a:lnTo>
                <a:lnTo>
                  <a:pt x="12021" y="18639"/>
                </a:lnTo>
                <a:lnTo>
                  <a:pt x="12386" y="18420"/>
                </a:lnTo>
                <a:lnTo>
                  <a:pt x="12727" y="18176"/>
                </a:lnTo>
                <a:lnTo>
                  <a:pt x="13067" y="17884"/>
                </a:lnTo>
                <a:lnTo>
                  <a:pt x="13335" y="17641"/>
                </a:lnTo>
                <a:lnTo>
                  <a:pt x="13603" y="17349"/>
                </a:lnTo>
                <a:lnTo>
                  <a:pt x="13846" y="17081"/>
                </a:lnTo>
                <a:lnTo>
                  <a:pt x="14089" y="16790"/>
                </a:lnTo>
                <a:lnTo>
                  <a:pt x="14308" y="16473"/>
                </a:lnTo>
                <a:lnTo>
                  <a:pt x="14503" y="16157"/>
                </a:lnTo>
                <a:lnTo>
                  <a:pt x="14698" y="15841"/>
                </a:lnTo>
                <a:lnTo>
                  <a:pt x="14868" y="15524"/>
                </a:lnTo>
                <a:lnTo>
                  <a:pt x="15038" y="15184"/>
                </a:lnTo>
                <a:lnTo>
                  <a:pt x="15160" y="14843"/>
                </a:lnTo>
                <a:lnTo>
                  <a:pt x="15282" y="14478"/>
                </a:lnTo>
                <a:lnTo>
                  <a:pt x="15403" y="14137"/>
                </a:lnTo>
                <a:lnTo>
                  <a:pt x="15501" y="13772"/>
                </a:lnTo>
                <a:lnTo>
                  <a:pt x="15574" y="13407"/>
                </a:lnTo>
                <a:lnTo>
                  <a:pt x="15622" y="13042"/>
                </a:lnTo>
                <a:lnTo>
                  <a:pt x="15671" y="12677"/>
                </a:lnTo>
                <a:lnTo>
                  <a:pt x="15720" y="12629"/>
                </a:lnTo>
                <a:lnTo>
                  <a:pt x="15744" y="12580"/>
                </a:lnTo>
                <a:lnTo>
                  <a:pt x="15744" y="12556"/>
                </a:lnTo>
                <a:lnTo>
                  <a:pt x="15695" y="12483"/>
                </a:lnTo>
                <a:lnTo>
                  <a:pt x="15720" y="11996"/>
                </a:lnTo>
                <a:lnTo>
                  <a:pt x="15720" y="11509"/>
                </a:lnTo>
                <a:lnTo>
                  <a:pt x="15671" y="10998"/>
                </a:lnTo>
                <a:lnTo>
                  <a:pt x="15622" y="10512"/>
                </a:lnTo>
                <a:lnTo>
                  <a:pt x="15525" y="10074"/>
                </a:lnTo>
                <a:lnTo>
                  <a:pt x="15403" y="9636"/>
                </a:lnTo>
                <a:lnTo>
                  <a:pt x="15257" y="9173"/>
                </a:lnTo>
                <a:lnTo>
                  <a:pt x="15087" y="8711"/>
                </a:lnTo>
                <a:lnTo>
                  <a:pt x="14892" y="8273"/>
                </a:lnTo>
                <a:lnTo>
                  <a:pt x="14649" y="7860"/>
                </a:lnTo>
                <a:lnTo>
                  <a:pt x="14381" y="7446"/>
                </a:lnTo>
                <a:lnTo>
                  <a:pt x="14089" y="7032"/>
                </a:lnTo>
                <a:lnTo>
                  <a:pt x="13773" y="6692"/>
                </a:lnTo>
                <a:lnTo>
                  <a:pt x="13432" y="6351"/>
                </a:lnTo>
                <a:lnTo>
                  <a:pt x="13067" y="6059"/>
                </a:lnTo>
                <a:lnTo>
                  <a:pt x="12678" y="5816"/>
                </a:lnTo>
                <a:lnTo>
                  <a:pt x="12483" y="5718"/>
                </a:lnTo>
                <a:lnTo>
                  <a:pt x="12264" y="5645"/>
                </a:lnTo>
                <a:lnTo>
                  <a:pt x="12070" y="5572"/>
                </a:lnTo>
                <a:lnTo>
                  <a:pt x="11826" y="5499"/>
                </a:lnTo>
                <a:lnTo>
                  <a:pt x="11607" y="5451"/>
                </a:lnTo>
                <a:lnTo>
                  <a:pt x="11388" y="5426"/>
                </a:lnTo>
                <a:lnTo>
                  <a:pt x="10902" y="5426"/>
                </a:lnTo>
                <a:lnTo>
                  <a:pt x="10853" y="5329"/>
                </a:lnTo>
                <a:lnTo>
                  <a:pt x="10756" y="5280"/>
                </a:lnTo>
                <a:lnTo>
                  <a:pt x="10658" y="5256"/>
                </a:lnTo>
                <a:lnTo>
                  <a:pt x="10610" y="5280"/>
                </a:lnTo>
                <a:lnTo>
                  <a:pt x="10561" y="5305"/>
                </a:lnTo>
                <a:lnTo>
                  <a:pt x="10075" y="5597"/>
                </a:lnTo>
                <a:lnTo>
                  <a:pt x="9807" y="5743"/>
                </a:lnTo>
                <a:lnTo>
                  <a:pt x="9564" y="5840"/>
                </a:lnTo>
                <a:lnTo>
                  <a:pt x="9320" y="5937"/>
                </a:lnTo>
                <a:lnTo>
                  <a:pt x="9053" y="6035"/>
                </a:lnTo>
                <a:lnTo>
                  <a:pt x="8761" y="6083"/>
                </a:lnTo>
                <a:lnTo>
                  <a:pt x="8469" y="6108"/>
                </a:lnTo>
                <a:lnTo>
                  <a:pt x="8469" y="6108"/>
                </a:lnTo>
                <a:lnTo>
                  <a:pt x="8493" y="5864"/>
                </a:lnTo>
                <a:lnTo>
                  <a:pt x="8444" y="5597"/>
                </a:lnTo>
                <a:lnTo>
                  <a:pt x="8371" y="5353"/>
                </a:lnTo>
                <a:lnTo>
                  <a:pt x="8274" y="5086"/>
                </a:lnTo>
                <a:lnTo>
                  <a:pt x="8542" y="4867"/>
                </a:lnTo>
                <a:lnTo>
                  <a:pt x="8639" y="4891"/>
                </a:lnTo>
                <a:lnTo>
                  <a:pt x="8712" y="4867"/>
                </a:lnTo>
                <a:lnTo>
                  <a:pt x="8736" y="4842"/>
                </a:lnTo>
                <a:lnTo>
                  <a:pt x="8761" y="4818"/>
                </a:lnTo>
                <a:lnTo>
                  <a:pt x="8907" y="4891"/>
                </a:lnTo>
                <a:lnTo>
                  <a:pt x="9077" y="4940"/>
                </a:lnTo>
                <a:lnTo>
                  <a:pt x="9247" y="4964"/>
                </a:lnTo>
                <a:lnTo>
                  <a:pt x="9418" y="4988"/>
                </a:lnTo>
                <a:lnTo>
                  <a:pt x="9588" y="4964"/>
                </a:lnTo>
                <a:lnTo>
                  <a:pt x="9758" y="4940"/>
                </a:lnTo>
                <a:lnTo>
                  <a:pt x="9953" y="4891"/>
                </a:lnTo>
                <a:lnTo>
                  <a:pt x="10123" y="4842"/>
                </a:lnTo>
                <a:lnTo>
                  <a:pt x="10464" y="4672"/>
                </a:lnTo>
                <a:lnTo>
                  <a:pt x="10756" y="4477"/>
                </a:lnTo>
                <a:lnTo>
                  <a:pt x="11048" y="4258"/>
                </a:lnTo>
                <a:lnTo>
                  <a:pt x="11267" y="4015"/>
                </a:lnTo>
                <a:lnTo>
                  <a:pt x="11413" y="3820"/>
                </a:lnTo>
                <a:lnTo>
                  <a:pt x="11559" y="3626"/>
                </a:lnTo>
                <a:lnTo>
                  <a:pt x="11680" y="3407"/>
                </a:lnTo>
                <a:lnTo>
                  <a:pt x="11778" y="3163"/>
                </a:lnTo>
                <a:lnTo>
                  <a:pt x="11851" y="2944"/>
                </a:lnTo>
                <a:lnTo>
                  <a:pt x="11924" y="2701"/>
                </a:lnTo>
                <a:lnTo>
                  <a:pt x="12045" y="2214"/>
                </a:lnTo>
                <a:lnTo>
                  <a:pt x="12094" y="1703"/>
                </a:lnTo>
                <a:lnTo>
                  <a:pt x="12118" y="1217"/>
                </a:lnTo>
                <a:lnTo>
                  <a:pt x="12118" y="706"/>
                </a:lnTo>
                <a:lnTo>
                  <a:pt x="12118" y="219"/>
                </a:lnTo>
                <a:lnTo>
                  <a:pt x="12094" y="122"/>
                </a:lnTo>
                <a:lnTo>
                  <a:pt x="12045" y="49"/>
                </a:lnTo>
                <a:lnTo>
                  <a:pt x="11972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60969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77"/>
          <p:cNvSpPr txBox="1">
            <a:spLocks/>
          </p:cNvSpPr>
          <p:nvPr/>
        </p:nvSpPr>
        <p:spPr>
          <a:xfrm>
            <a:off x="846577" y="2878696"/>
            <a:ext cx="7946285" cy="26442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5212A"/>
              </a:buClr>
              <a:buSzPct val="100000"/>
              <a:buFont typeface="Tinos"/>
              <a:buChar char="◈"/>
              <a:defRPr sz="3000" b="0" i="0" u="none" strike="noStrike" cap="none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R="0" lvl="1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25212A"/>
              </a:buClr>
              <a:buSzPct val="100000"/>
              <a:buFont typeface="Tinos"/>
              <a:buChar char="◆"/>
              <a:defRPr sz="2400" b="0" i="0" u="none" strike="noStrike" cap="none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25212A"/>
              </a:buClr>
              <a:buSzPct val="100000"/>
              <a:buFont typeface="Tinos"/>
              <a:buChar char="◇"/>
              <a:defRPr sz="2400" b="0" i="0" u="none" strike="noStrike" cap="none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R="0" lvl="3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25212A"/>
              </a:buClr>
              <a:buSzPct val="100000"/>
              <a:buFont typeface="Tinos"/>
              <a:buChar char="⬥"/>
              <a:defRPr sz="1800" b="0" i="0" u="none" strike="noStrike" cap="none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R="0" lvl="4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25212A"/>
              </a:buClr>
              <a:buSzPct val="100000"/>
              <a:buFont typeface="Tinos"/>
              <a:buChar char="⬦"/>
              <a:defRPr sz="1800" b="0" i="0" u="none" strike="noStrike" cap="none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R="0" lvl="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25212A"/>
              </a:buClr>
              <a:buSzPct val="100000"/>
              <a:buFont typeface="Tinos"/>
              <a:buChar char="⬦"/>
              <a:defRPr sz="1800" b="0" i="0" u="none" strike="noStrike" cap="none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R="0" lvl="6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25212A"/>
              </a:buClr>
              <a:buSzPct val="100000"/>
              <a:buFont typeface="Tinos"/>
              <a:buChar char="⬦"/>
              <a:defRPr sz="1800" b="0" i="0" u="none" strike="noStrike" cap="none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R="0" lvl="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25212A"/>
              </a:buClr>
              <a:buSzPct val="100000"/>
              <a:buFont typeface="Tinos"/>
              <a:buChar char="⬦"/>
              <a:defRPr sz="1800" b="0" i="0" u="none" strike="noStrike" cap="none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R="0" lvl="8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25212A"/>
              </a:buClr>
              <a:buSzPct val="100000"/>
              <a:buFont typeface="Tinos"/>
              <a:buChar char="⬦"/>
              <a:defRPr sz="1800" b="0" i="0" u="none" strike="noStrike" cap="none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algn="just">
              <a:buFont typeface="Tinos"/>
              <a:buNone/>
            </a:pPr>
            <a:r>
              <a:rPr lang="es-ES" sz="2000" dirty="0" smtClean="0">
                <a:latin typeface="+mj-lt"/>
              </a:rPr>
              <a:t/>
            </a:r>
            <a:br>
              <a:rPr lang="es-ES" sz="2000" dirty="0" smtClean="0">
                <a:latin typeface="+mj-lt"/>
              </a:rPr>
            </a:br>
            <a:endParaRPr lang="es-ES" sz="2000" dirty="0" smtClean="0">
              <a:latin typeface="+mj-lt"/>
            </a:endParaRPr>
          </a:p>
          <a:p>
            <a:pPr algn="just">
              <a:buFont typeface="Tinos"/>
              <a:buNone/>
            </a:pPr>
            <a:r>
              <a:rPr lang="es-ES" sz="2000" dirty="0" smtClean="0">
                <a:latin typeface="+mj-lt"/>
              </a:rPr>
              <a:t>Lo que busco con mi programa de conexión es experimenten una transición amorosa en la que podrán: </a:t>
            </a:r>
            <a:endParaRPr lang="es-ES" sz="2000" dirty="0">
              <a:latin typeface="+mj-lt"/>
            </a:endParaRPr>
          </a:p>
          <a:p>
            <a:pPr algn="just">
              <a:buFont typeface="Tinos"/>
              <a:buNone/>
            </a:pPr>
            <a:endParaRPr lang="es-ES" sz="2000" dirty="0" smtClean="0">
              <a:latin typeface="+mj-lt"/>
            </a:endParaRPr>
          </a:p>
          <a:p>
            <a:pPr marL="171450" indent="-171450" algn="just">
              <a:buBlip>
                <a:blip r:embed="rId2"/>
              </a:buBlip>
            </a:pPr>
            <a:r>
              <a:rPr lang="es-ES" sz="2000" dirty="0" smtClean="0">
                <a:latin typeface="+mj-lt"/>
              </a:rPr>
              <a:t>Nutrirse con alimentos y preparaciones simples. </a:t>
            </a:r>
            <a:endParaRPr lang="es-ES" sz="2000" dirty="0">
              <a:latin typeface="+mj-lt"/>
            </a:endParaRPr>
          </a:p>
          <a:p>
            <a:pPr marL="171450" indent="-171450" algn="just">
              <a:buBlip>
                <a:blip r:embed="rId2"/>
              </a:buBlip>
            </a:pPr>
            <a:r>
              <a:rPr lang="es-ES" sz="2000" dirty="0" smtClean="0">
                <a:latin typeface="+mj-lt"/>
              </a:rPr>
              <a:t>Limpiar la mente y reprogramarla. </a:t>
            </a:r>
          </a:p>
          <a:p>
            <a:pPr marL="171450" indent="-171450" algn="just">
              <a:buBlip>
                <a:blip r:embed="rId2"/>
              </a:buBlip>
            </a:pPr>
            <a:r>
              <a:rPr lang="es-ES" sz="2000" dirty="0" smtClean="0">
                <a:latin typeface="+mj-lt"/>
              </a:rPr>
              <a:t>Conectarse con un nuevo estado de bienestar.</a:t>
            </a:r>
          </a:p>
        </p:txBody>
      </p:sp>
      <p:pic>
        <p:nvPicPr>
          <p:cNvPr id="3" name="Imagen 2" descr="BANNER DETOX INSTAGRAM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71" t="22058" r="1671" b="7901"/>
          <a:stretch/>
        </p:blipFill>
        <p:spPr>
          <a:xfrm>
            <a:off x="2385810" y="458023"/>
            <a:ext cx="4540734" cy="2935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0969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6-PASOS-CREAR-HABITO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81" y="1114133"/>
            <a:ext cx="7530019" cy="423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695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ptura de pantalla 2016-09-14 a las 1.44.19 p.m.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33" y="395660"/>
            <a:ext cx="7751679" cy="3125999"/>
          </a:xfrm>
          <a:prstGeom prst="rect">
            <a:avLst/>
          </a:prstGeom>
        </p:spPr>
      </p:pic>
      <p:pic>
        <p:nvPicPr>
          <p:cNvPr id="3" name="Imagen 2" descr="e61251ee-7a21-4fd6-aded-63b15fdd68e9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88" b="11738"/>
          <a:stretch/>
        </p:blipFill>
        <p:spPr>
          <a:xfrm>
            <a:off x="854933" y="3521659"/>
            <a:ext cx="7760437" cy="261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762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396067" y="1447370"/>
            <a:ext cx="4902200" cy="165225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 descr="Captura de pantalla 2016-09-19 a las 4.18.58 p.m.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5556" r="100000">
                        <a14:foregroundMark x1="50000" y1="44361" x2="50000" y2="44361"/>
                        <a14:foregroundMark x1="44444" y1="63910" x2="44444" y2="63910"/>
                        <a14:foregroundMark x1="47222" y1="86466" x2="47222" y2="86466"/>
                        <a14:foregroundMark x1="58333" y1="80451" x2="58333" y2="804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028" y="3331274"/>
            <a:ext cx="345478" cy="127635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785306" y="3341858"/>
            <a:ext cx="1552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adrianaospina.co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798006" y="3653868"/>
            <a:ext cx="1255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@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adraospina</a:t>
            </a:r>
            <a:endParaRPr lang="es-E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825523" y="3960156"/>
            <a:ext cx="10730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adraospina</a:t>
            </a:r>
            <a:endParaRPr lang="es-E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825523" y="4247859"/>
            <a:ext cx="10730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adraospina</a:t>
            </a:r>
            <a:endParaRPr lang="es-E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Imagen 8" descr="Logo AO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34" b="28787"/>
          <a:stretch/>
        </p:blipFill>
        <p:spPr>
          <a:xfrm>
            <a:off x="2610714" y="1515106"/>
            <a:ext cx="4406402" cy="1470222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2819400" y="3480628"/>
            <a:ext cx="269662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rgbClr val="7F7F7F"/>
                </a:solidFill>
              </a:rPr>
              <a:t>info@</a:t>
            </a:r>
            <a:r>
              <a:rPr lang="es-ES" sz="2000" dirty="0" smtClean="0">
                <a:solidFill>
                  <a:srgbClr val="7F7F7F"/>
                </a:solidFill>
              </a:rPr>
              <a:t>adrianaospina.co</a:t>
            </a:r>
          </a:p>
          <a:p>
            <a:r>
              <a:rPr lang="es-ES" sz="1600" dirty="0" smtClean="0">
                <a:solidFill>
                  <a:srgbClr val="7F7F7F"/>
                </a:solidFill>
              </a:rPr>
              <a:t>(57) 320 853 69 94</a:t>
            </a:r>
          </a:p>
          <a:p>
            <a:r>
              <a:rPr lang="es-ES" sz="1600" dirty="0" smtClean="0">
                <a:solidFill>
                  <a:srgbClr val="7F7F7F"/>
                </a:solidFill>
              </a:rPr>
              <a:t>www.adrianaospina.co</a:t>
            </a:r>
            <a:endParaRPr lang="es-ES" sz="1600" dirty="0">
              <a:solidFill>
                <a:srgbClr val="7F7F7F"/>
              </a:solidFill>
            </a:endParaRPr>
          </a:p>
        </p:txBody>
      </p:sp>
      <p:sp>
        <p:nvSpPr>
          <p:cNvPr id="11" name="Shape 302"/>
          <p:cNvSpPr/>
          <p:nvPr/>
        </p:nvSpPr>
        <p:spPr>
          <a:xfrm>
            <a:off x="2528934" y="3692017"/>
            <a:ext cx="256599" cy="152302"/>
          </a:xfrm>
          <a:custGeom>
            <a:avLst/>
            <a:gdLst/>
            <a:ahLst/>
            <a:cxnLst/>
            <a:rect l="0" t="0" r="0" b="0"/>
            <a:pathLst>
              <a:path w="19273" h="13676" extrusionOk="0">
                <a:moveTo>
                  <a:pt x="5354" y="536"/>
                </a:moveTo>
                <a:lnTo>
                  <a:pt x="6717" y="560"/>
                </a:lnTo>
                <a:lnTo>
                  <a:pt x="8079" y="633"/>
                </a:lnTo>
                <a:lnTo>
                  <a:pt x="10805" y="779"/>
                </a:lnTo>
                <a:lnTo>
                  <a:pt x="12143" y="804"/>
                </a:lnTo>
                <a:lnTo>
                  <a:pt x="13481" y="804"/>
                </a:lnTo>
                <a:lnTo>
                  <a:pt x="14795" y="779"/>
                </a:lnTo>
                <a:lnTo>
                  <a:pt x="16133" y="706"/>
                </a:lnTo>
                <a:lnTo>
                  <a:pt x="16571" y="706"/>
                </a:lnTo>
                <a:lnTo>
                  <a:pt x="16985" y="731"/>
                </a:lnTo>
                <a:lnTo>
                  <a:pt x="17861" y="804"/>
                </a:lnTo>
                <a:lnTo>
                  <a:pt x="18275" y="828"/>
                </a:lnTo>
                <a:lnTo>
                  <a:pt x="18494" y="852"/>
                </a:lnTo>
                <a:lnTo>
                  <a:pt x="18713" y="828"/>
                </a:lnTo>
                <a:lnTo>
                  <a:pt x="18713" y="828"/>
                </a:lnTo>
                <a:lnTo>
                  <a:pt x="18664" y="1096"/>
                </a:lnTo>
                <a:lnTo>
                  <a:pt x="18640" y="1363"/>
                </a:lnTo>
                <a:lnTo>
                  <a:pt x="18615" y="1534"/>
                </a:lnTo>
                <a:lnTo>
                  <a:pt x="18421" y="1461"/>
                </a:lnTo>
                <a:lnTo>
                  <a:pt x="18226" y="1363"/>
                </a:lnTo>
                <a:lnTo>
                  <a:pt x="17788" y="1144"/>
                </a:lnTo>
                <a:lnTo>
                  <a:pt x="17545" y="1047"/>
                </a:lnTo>
                <a:lnTo>
                  <a:pt x="17447" y="1023"/>
                </a:lnTo>
                <a:lnTo>
                  <a:pt x="17326" y="998"/>
                </a:lnTo>
                <a:lnTo>
                  <a:pt x="17277" y="1023"/>
                </a:lnTo>
                <a:lnTo>
                  <a:pt x="17253" y="1047"/>
                </a:lnTo>
                <a:lnTo>
                  <a:pt x="17228" y="1096"/>
                </a:lnTo>
                <a:lnTo>
                  <a:pt x="17253" y="1144"/>
                </a:lnTo>
                <a:lnTo>
                  <a:pt x="17326" y="1242"/>
                </a:lnTo>
                <a:lnTo>
                  <a:pt x="17399" y="1339"/>
                </a:lnTo>
                <a:lnTo>
                  <a:pt x="17642" y="1509"/>
                </a:lnTo>
                <a:lnTo>
                  <a:pt x="17885" y="1655"/>
                </a:lnTo>
                <a:lnTo>
                  <a:pt x="18104" y="1777"/>
                </a:lnTo>
                <a:lnTo>
                  <a:pt x="18445" y="1947"/>
                </a:lnTo>
                <a:lnTo>
                  <a:pt x="18153" y="2191"/>
                </a:lnTo>
                <a:lnTo>
                  <a:pt x="17788" y="2045"/>
                </a:lnTo>
                <a:lnTo>
                  <a:pt x="17423" y="1874"/>
                </a:lnTo>
                <a:lnTo>
                  <a:pt x="17107" y="1728"/>
                </a:lnTo>
                <a:lnTo>
                  <a:pt x="16912" y="1680"/>
                </a:lnTo>
                <a:lnTo>
                  <a:pt x="16742" y="1655"/>
                </a:lnTo>
                <a:lnTo>
                  <a:pt x="16669" y="1704"/>
                </a:lnTo>
                <a:lnTo>
                  <a:pt x="16620" y="1753"/>
                </a:lnTo>
                <a:lnTo>
                  <a:pt x="16620" y="1826"/>
                </a:lnTo>
                <a:lnTo>
                  <a:pt x="16693" y="1899"/>
                </a:lnTo>
                <a:lnTo>
                  <a:pt x="16985" y="2093"/>
                </a:lnTo>
                <a:lnTo>
                  <a:pt x="17301" y="2264"/>
                </a:lnTo>
                <a:lnTo>
                  <a:pt x="17520" y="2361"/>
                </a:lnTo>
                <a:lnTo>
                  <a:pt x="17739" y="2458"/>
                </a:lnTo>
                <a:lnTo>
                  <a:pt x="17618" y="2531"/>
                </a:lnTo>
                <a:lnTo>
                  <a:pt x="17545" y="2580"/>
                </a:lnTo>
                <a:lnTo>
                  <a:pt x="17253" y="2507"/>
                </a:lnTo>
                <a:lnTo>
                  <a:pt x="16961" y="2434"/>
                </a:lnTo>
                <a:lnTo>
                  <a:pt x="16450" y="2288"/>
                </a:lnTo>
                <a:lnTo>
                  <a:pt x="16182" y="2215"/>
                </a:lnTo>
                <a:lnTo>
                  <a:pt x="15890" y="2215"/>
                </a:lnTo>
                <a:lnTo>
                  <a:pt x="15866" y="2239"/>
                </a:lnTo>
                <a:lnTo>
                  <a:pt x="15866" y="2264"/>
                </a:lnTo>
                <a:lnTo>
                  <a:pt x="15866" y="2312"/>
                </a:lnTo>
                <a:lnTo>
                  <a:pt x="16060" y="2458"/>
                </a:lnTo>
                <a:lnTo>
                  <a:pt x="16279" y="2556"/>
                </a:lnTo>
                <a:lnTo>
                  <a:pt x="16498" y="2653"/>
                </a:lnTo>
                <a:lnTo>
                  <a:pt x="16742" y="2750"/>
                </a:lnTo>
                <a:lnTo>
                  <a:pt x="17034" y="2847"/>
                </a:lnTo>
                <a:lnTo>
                  <a:pt x="16717" y="3042"/>
                </a:lnTo>
                <a:lnTo>
                  <a:pt x="16425" y="3212"/>
                </a:lnTo>
                <a:lnTo>
                  <a:pt x="16109" y="3139"/>
                </a:lnTo>
                <a:lnTo>
                  <a:pt x="15793" y="3042"/>
                </a:lnTo>
                <a:lnTo>
                  <a:pt x="15647" y="2969"/>
                </a:lnTo>
                <a:lnTo>
                  <a:pt x="15501" y="2896"/>
                </a:lnTo>
                <a:lnTo>
                  <a:pt x="15330" y="2823"/>
                </a:lnTo>
                <a:lnTo>
                  <a:pt x="15184" y="2799"/>
                </a:lnTo>
                <a:lnTo>
                  <a:pt x="15136" y="2823"/>
                </a:lnTo>
                <a:lnTo>
                  <a:pt x="15136" y="2872"/>
                </a:lnTo>
                <a:lnTo>
                  <a:pt x="15160" y="2945"/>
                </a:lnTo>
                <a:lnTo>
                  <a:pt x="15209" y="2993"/>
                </a:lnTo>
                <a:lnTo>
                  <a:pt x="15306" y="3115"/>
                </a:lnTo>
                <a:lnTo>
                  <a:pt x="15452" y="3212"/>
                </a:lnTo>
                <a:lnTo>
                  <a:pt x="15598" y="3310"/>
                </a:lnTo>
                <a:lnTo>
                  <a:pt x="15793" y="3407"/>
                </a:lnTo>
                <a:lnTo>
                  <a:pt x="16012" y="3480"/>
                </a:lnTo>
                <a:lnTo>
                  <a:pt x="15720" y="3699"/>
                </a:lnTo>
                <a:lnTo>
                  <a:pt x="15379" y="3504"/>
                </a:lnTo>
                <a:lnTo>
                  <a:pt x="15014" y="3334"/>
                </a:lnTo>
                <a:lnTo>
                  <a:pt x="14819" y="3237"/>
                </a:lnTo>
                <a:lnTo>
                  <a:pt x="14625" y="3188"/>
                </a:lnTo>
                <a:lnTo>
                  <a:pt x="14552" y="3188"/>
                </a:lnTo>
                <a:lnTo>
                  <a:pt x="14479" y="3212"/>
                </a:lnTo>
                <a:lnTo>
                  <a:pt x="14357" y="3261"/>
                </a:lnTo>
                <a:lnTo>
                  <a:pt x="14333" y="3285"/>
                </a:lnTo>
                <a:lnTo>
                  <a:pt x="14333" y="3310"/>
                </a:lnTo>
                <a:lnTo>
                  <a:pt x="14454" y="3383"/>
                </a:lnTo>
                <a:lnTo>
                  <a:pt x="14552" y="3456"/>
                </a:lnTo>
                <a:lnTo>
                  <a:pt x="14990" y="3723"/>
                </a:lnTo>
                <a:lnTo>
                  <a:pt x="15379" y="3942"/>
                </a:lnTo>
                <a:lnTo>
                  <a:pt x="15038" y="4234"/>
                </a:lnTo>
                <a:lnTo>
                  <a:pt x="14698" y="4137"/>
                </a:lnTo>
                <a:lnTo>
                  <a:pt x="14357" y="3991"/>
                </a:lnTo>
                <a:lnTo>
                  <a:pt x="14138" y="3894"/>
                </a:lnTo>
                <a:lnTo>
                  <a:pt x="13943" y="3748"/>
                </a:lnTo>
                <a:lnTo>
                  <a:pt x="13554" y="3456"/>
                </a:lnTo>
                <a:lnTo>
                  <a:pt x="13530" y="3456"/>
                </a:lnTo>
                <a:lnTo>
                  <a:pt x="13505" y="3480"/>
                </a:lnTo>
                <a:lnTo>
                  <a:pt x="13530" y="3602"/>
                </a:lnTo>
                <a:lnTo>
                  <a:pt x="13554" y="3723"/>
                </a:lnTo>
                <a:lnTo>
                  <a:pt x="13627" y="3821"/>
                </a:lnTo>
                <a:lnTo>
                  <a:pt x="13724" y="3918"/>
                </a:lnTo>
                <a:lnTo>
                  <a:pt x="13919" y="4088"/>
                </a:lnTo>
                <a:lnTo>
                  <a:pt x="14114" y="4210"/>
                </a:lnTo>
                <a:lnTo>
                  <a:pt x="14381" y="4356"/>
                </a:lnTo>
                <a:lnTo>
                  <a:pt x="14698" y="4502"/>
                </a:lnTo>
                <a:lnTo>
                  <a:pt x="14479" y="4672"/>
                </a:lnTo>
                <a:lnTo>
                  <a:pt x="14357" y="4624"/>
                </a:lnTo>
                <a:lnTo>
                  <a:pt x="14041" y="4526"/>
                </a:lnTo>
                <a:lnTo>
                  <a:pt x="13749" y="4380"/>
                </a:lnTo>
                <a:lnTo>
                  <a:pt x="13505" y="4259"/>
                </a:lnTo>
                <a:lnTo>
                  <a:pt x="13262" y="4161"/>
                </a:lnTo>
                <a:lnTo>
                  <a:pt x="13019" y="4088"/>
                </a:lnTo>
                <a:lnTo>
                  <a:pt x="12897" y="4064"/>
                </a:lnTo>
                <a:lnTo>
                  <a:pt x="12751" y="4064"/>
                </a:lnTo>
                <a:lnTo>
                  <a:pt x="12727" y="4088"/>
                </a:lnTo>
                <a:lnTo>
                  <a:pt x="12702" y="4113"/>
                </a:lnTo>
                <a:lnTo>
                  <a:pt x="12702" y="4137"/>
                </a:lnTo>
                <a:lnTo>
                  <a:pt x="12727" y="4161"/>
                </a:lnTo>
                <a:lnTo>
                  <a:pt x="13213" y="4478"/>
                </a:lnTo>
                <a:lnTo>
                  <a:pt x="13724" y="4794"/>
                </a:lnTo>
                <a:lnTo>
                  <a:pt x="13919" y="4891"/>
                </a:lnTo>
                <a:lnTo>
                  <a:pt x="14138" y="4964"/>
                </a:lnTo>
                <a:lnTo>
                  <a:pt x="13797" y="5256"/>
                </a:lnTo>
                <a:lnTo>
                  <a:pt x="13554" y="5451"/>
                </a:lnTo>
                <a:lnTo>
                  <a:pt x="13530" y="5402"/>
                </a:lnTo>
                <a:lnTo>
                  <a:pt x="13481" y="5354"/>
                </a:lnTo>
                <a:lnTo>
                  <a:pt x="13067" y="5135"/>
                </a:lnTo>
                <a:lnTo>
                  <a:pt x="12678" y="4891"/>
                </a:lnTo>
                <a:lnTo>
                  <a:pt x="12508" y="4794"/>
                </a:lnTo>
                <a:lnTo>
                  <a:pt x="12337" y="4697"/>
                </a:lnTo>
                <a:lnTo>
                  <a:pt x="12167" y="4624"/>
                </a:lnTo>
                <a:lnTo>
                  <a:pt x="11972" y="4575"/>
                </a:lnTo>
                <a:lnTo>
                  <a:pt x="11948" y="4599"/>
                </a:lnTo>
                <a:lnTo>
                  <a:pt x="11924" y="4624"/>
                </a:lnTo>
                <a:lnTo>
                  <a:pt x="11899" y="4648"/>
                </a:lnTo>
                <a:lnTo>
                  <a:pt x="11924" y="4672"/>
                </a:lnTo>
                <a:lnTo>
                  <a:pt x="12045" y="4843"/>
                </a:lnTo>
                <a:lnTo>
                  <a:pt x="12191" y="4989"/>
                </a:lnTo>
                <a:lnTo>
                  <a:pt x="12532" y="5256"/>
                </a:lnTo>
                <a:lnTo>
                  <a:pt x="12897" y="5500"/>
                </a:lnTo>
                <a:lnTo>
                  <a:pt x="13262" y="5670"/>
                </a:lnTo>
                <a:lnTo>
                  <a:pt x="12921" y="5962"/>
                </a:lnTo>
                <a:lnTo>
                  <a:pt x="12824" y="5840"/>
                </a:lnTo>
                <a:lnTo>
                  <a:pt x="12678" y="5743"/>
                </a:lnTo>
                <a:lnTo>
                  <a:pt x="12362" y="5573"/>
                </a:lnTo>
                <a:lnTo>
                  <a:pt x="11948" y="5329"/>
                </a:lnTo>
                <a:lnTo>
                  <a:pt x="11705" y="5232"/>
                </a:lnTo>
                <a:lnTo>
                  <a:pt x="11486" y="5135"/>
                </a:lnTo>
                <a:lnTo>
                  <a:pt x="11388" y="5135"/>
                </a:lnTo>
                <a:lnTo>
                  <a:pt x="11340" y="5183"/>
                </a:lnTo>
                <a:lnTo>
                  <a:pt x="11291" y="5281"/>
                </a:lnTo>
                <a:lnTo>
                  <a:pt x="11291" y="5305"/>
                </a:lnTo>
                <a:lnTo>
                  <a:pt x="11315" y="5354"/>
                </a:lnTo>
                <a:lnTo>
                  <a:pt x="11388" y="5451"/>
                </a:lnTo>
                <a:lnTo>
                  <a:pt x="11461" y="5524"/>
                </a:lnTo>
                <a:lnTo>
                  <a:pt x="11632" y="5646"/>
                </a:lnTo>
                <a:lnTo>
                  <a:pt x="11997" y="5865"/>
                </a:lnTo>
                <a:lnTo>
                  <a:pt x="12459" y="6132"/>
                </a:lnTo>
                <a:lnTo>
                  <a:pt x="12605" y="6230"/>
                </a:lnTo>
                <a:lnTo>
                  <a:pt x="12313" y="6473"/>
                </a:lnTo>
                <a:lnTo>
                  <a:pt x="12289" y="6400"/>
                </a:lnTo>
                <a:lnTo>
                  <a:pt x="12264" y="6351"/>
                </a:lnTo>
                <a:lnTo>
                  <a:pt x="12216" y="6327"/>
                </a:lnTo>
                <a:lnTo>
                  <a:pt x="11997" y="6230"/>
                </a:lnTo>
                <a:lnTo>
                  <a:pt x="11802" y="6157"/>
                </a:lnTo>
                <a:lnTo>
                  <a:pt x="11364" y="6011"/>
                </a:lnTo>
                <a:lnTo>
                  <a:pt x="10853" y="5840"/>
                </a:lnTo>
                <a:lnTo>
                  <a:pt x="10659" y="5792"/>
                </a:lnTo>
                <a:lnTo>
                  <a:pt x="10561" y="5767"/>
                </a:lnTo>
                <a:lnTo>
                  <a:pt x="10488" y="5743"/>
                </a:lnTo>
                <a:lnTo>
                  <a:pt x="10440" y="5743"/>
                </a:lnTo>
                <a:lnTo>
                  <a:pt x="10440" y="5767"/>
                </a:lnTo>
                <a:lnTo>
                  <a:pt x="10440" y="5792"/>
                </a:lnTo>
                <a:lnTo>
                  <a:pt x="10537" y="5962"/>
                </a:lnTo>
                <a:lnTo>
                  <a:pt x="10659" y="6084"/>
                </a:lnTo>
                <a:lnTo>
                  <a:pt x="10805" y="6205"/>
                </a:lnTo>
                <a:lnTo>
                  <a:pt x="10999" y="6278"/>
                </a:lnTo>
                <a:lnTo>
                  <a:pt x="11510" y="6473"/>
                </a:lnTo>
                <a:lnTo>
                  <a:pt x="12021" y="6668"/>
                </a:lnTo>
                <a:lnTo>
                  <a:pt x="12070" y="6692"/>
                </a:lnTo>
                <a:lnTo>
                  <a:pt x="11510" y="7130"/>
                </a:lnTo>
                <a:lnTo>
                  <a:pt x="11461" y="7106"/>
                </a:lnTo>
                <a:lnTo>
                  <a:pt x="11291" y="6984"/>
                </a:lnTo>
                <a:lnTo>
                  <a:pt x="11072" y="6911"/>
                </a:lnTo>
                <a:lnTo>
                  <a:pt x="10853" y="6814"/>
                </a:lnTo>
                <a:lnTo>
                  <a:pt x="10659" y="6741"/>
                </a:lnTo>
                <a:lnTo>
                  <a:pt x="10221" y="6497"/>
                </a:lnTo>
                <a:lnTo>
                  <a:pt x="10002" y="6376"/>
                </a:lnTo>
                <a:lnTo>
                  <a:pt x="9783" y="6278"/>
                </a:lnTo>
                <a:lnTo>
                  <a:pt x="9710" y="6278"/>
                </a:lnTo>
                <a:lnTo>
                  <a:pt x="9637" y="6327"/>
                </a:lnTo>
                <a:lnTo>
                  <a:pt x="9612" y="6400"/>
                </a:lnTo>
                <a:lnTo>
                  <a:pt x="9637" y="6473"/>
                </a:lnTo>
                <a:lnTo>
                  <a:pt x="9710" y="6570"/>
                </a:lnTo>
                <a:lnTo>
                  <a:pt x="9783" y="6668"/>
                </a:lnTo>
                <a:lnTo>
                  <a:pt x="9977" y="6838"/>
                </a:lnTo>
                <a:lnTo>
                  <a:pt x="10221" y="6984"/>
                </a:lnTo>
                <a:lnTo>
                  <a:pt x="10440" y="7106"/>
                </a:lnTo>
                <a:lnTo>
                  <a:pt x="10756" y="7276"/>
                </a:lnTo>
                <a:lnTo>
                  <a:pt x="10950" y="7373"/>
                </a:lnTo>
                <a:lnTo>
                  <a:pt x="11121" y="7422"/>
                </a:lnTo>
                <a:lnTo>
                  <a:pt x="10780" y="7665"/>
                </a:lnTo>
                <a:lnTo>
                  <a:pt x="10561" y="7544"/>
                </a:lnTo>
                <a:lnTo>
                  <a:pt x="10342" y="7422"/>
                </a:lnTo>
                <a:lnTo>
                  <a:pt x="10099" y="7325"/>
                </a:lnTo>
                <a:lnTo>
                  <a:pt x="9880" y="7227"/>
                </a:lnTo>
                <a:lnTo>
                  <a:pt x="9369" y="6911"/>
                </a:lnTo>
                <a:lnTo>
                  <a:pt x="9296" y="6887"/>
                </a:lnTo>
                <a:lnTo>
                  <a:pt x="9199" y="6862"/>
                </a:lnTo>
                <a:lnTo>
                  <a:pt x="9077" y="6814"/>
                </a:lnTo>
                <a:lnTo>
                  <a:pt x="9028" y="6814"/>
                </a:lnTo>
                <a:lnTo>
                  <a:pt x="9028" y="6838"/>
                </a:lnTo>
                <a:lnTo>
                  <a:pt x="9028" y="6960"/>
                </a:lnTo>
                <a:lnTo>
                  <a:pt x="9053" y="7057"/>
                </a:lnTo>
                <a:lnTo>
                  <a:pt x="9101" y="7154"/>
                </a:lnTo>
                <a:lnTo>
                  <a:pt x="9174" y="7227"/>
                </a:lnTo>
                <a:lnTo>
                  <a:pt x="9345" y="7373"/>
                </a:lnTo>
                <a:lnTo>
                  <a:pt x="9539" y="7495"/>
                </a:lnTo>
                <a:lnTo>
                  <a:pt x="9904" y="7714"/>
                </a:lnTo>
                <a:lnTo>
                  <a:pt x="10123" y="7836"/>
                </a:lnTo>
                <a:lnTo>
                  <a:pt x="10342" y="7933"/>
                </a:lnTo>
                <a:lnTo>
                  <a:pt x="10050" y="8103"/>
                </a:lnTo>
                <a:lnTo>
                  <a:pt x="10002" y="8030"/>
                </a:lnTo>
                <a:lnTo>
                  <a:pt x="9904" y="7982"/>
                </a:lnTo>
                <a:lnTo>
                  <a:pt x="9564" y="7884"/>
                </a:lnTo>
                <a:lnTo>
                  <a:pt x="9223" y="7763"/>
                </a:lnTo>
                <a:lnTo>
                  <a:pt x="8882" y="7617"/>
                </a:lnTo>
                <a:lnTo>
                  <a:pt x="8566" y="7471"/>
                </a:lnTo>
                <a:lnTo>
                  <a:pt x="8250" y="7300"/>
                </a:lnTo>
                <a:lnTo>
                  <a:pt x="7933" y="7130"/>
                </a:lnTo>
                <a:lnTo>
                  <a:pt x="7349" y="6716"/>
                </a:lnTo>
                <a:lnTo>
                  <a:pt x="6765" y="6303"/>
                </a:lnTo>
                <a:lnTo>
                  <a:pt x="6206" y="5865"/>
                </a:lnTo>
                <a:lnTo>
                  <a:pt x="5086" y="4940"/>
                </a:lnTo>
                <a:lnTo>
                  <a:pt x="4527" y="4502"/>
                </a:lnTo>
                <a:lnTo>
                  <a:pt x="3943" y="4064"/>
                </a:lnTo>
                <a:lnTo>
                  <a:pt x="3359" y="3650"/>
                </a:lnTo>
                <a:lnTo>
                  <a:pt x="2751" y="3237"/>
                </a:lnTo>
                <a:lnTo>
                  <a:pt x="1510" y="2458"/>
                </a:lnTo>
                <a:lnTo>
                  <a:pt x="1072" y="2142"/>
                </a:lnTo>
                <a:lnTo>
                  <a:pt x="853" y="1996"/>
                </a:lnTo>
                <a:lnTo>
                  <a:pt x="609" y="1850"/>
                </a:lnTo>
                <a:lnTo>
                  <a:pt x="609" y="1412"/>
                </a:lnTo>
                <a:lnTo>
                  <a:pt x="585" y="998"/>
                </a:lnTo>
                <a:lnTo>
                  <a:pt x="561" y="779"/>
                </a:lnTo>
                <a:lnTo>
                  <a:pt x="585" y="585"/>
                </a:lnTo>
                <a:lnTo>
                  <a:pt x="780" y="560"/>
                </a:lnTo>
                <a:lnTo>
                  <a:pt x="974" y="536"/>
                </a:lnTo>
                <a:lnTo>
                  <a:pt x="1364" y="560"/>
                </a:lnTo>
                <a:lnTo>
                  <a:pt x="2580" y="560"/>
                </a:lnTo>
                <a:lnTo>
                  <a:pt x="3967" y="536"/>
                </a:lnTo>
                <a:close/>
                <a:moveTo>
                  <a:pt x="609" y="2312"/>
                </a:moveTo>
                <a:lnTo>
                  <a:pt x="804" y="2507"/>
                </a:lnTo>
                <a:lnTo>
                  <a:pt x="1023" y="2677"/>
                </a:lnTo>
                <a:lnTo>
                  <a:pt x="1461" y="2993"/>
                </a:lnTo>
                <a:lnTo>
                  <a:pt x="2361" y="3577"/>
                </a:lnTo>
                <a:lnTo>
                  <a:pt x="3042" y="4040"/>
                </a:lnTo>
                <a:lnTo>
                  <a:pt x="3699" y="4526"/>
                </a:lnTo>
                <a:lnTo>
                  <a:pt x="4332" y="5013"/>
                </a:lnTo>
                <a:lnTo>
                  <a:pt x="4965" y="5524"/>
                </a:lnTo>
                <a:lnTo>
                  <a:pt x="6011" y="6376"/>
                </a:lnTo>
                <a:lnTo>
                  <a:pt x="6546" y="6814"/>
                </a:lnTo>
                <a:lnTo>
                  <a:pt x="7106" y="7203"/>
                </a:lnTo>
                <a:lnTo>
                  <a:pt x="7690" y="7592"/>
                </a:lnTo>
                <a:lnTo>
                  <a:pt x="8274" y="7933"/>
                </a:lnTo>
                <a:lnTo>
                  <a:pt x="8590" y="8079"/>
                </a:lnTo>
                <a:lnTo>
                  <a:pt x="8907" y="8225"/>
                </a:lnTo>
                <a:lnTo>
                  <a:pt x="9223" y="8347"/>
                </a:lnTo>
                <a:lnTo>
                  <a:pt x="9539" y="8444"/>
                </a:lnTo>
                <a:lnTo>
                  <a:pt x="9515" y="8493"/>
                </a:lnTo>
                <a:lnTo>
                  <a:pt x="9491" y="8541"/>
                </a:lnTo>
                <a:lnTo>
                  <a:pt x="9515" y="8639"/>
                </a:lnTo>
                <a:lnTo>
                  <a:pt x="9539" y="8663"/>
                </a:lnTo>
                <a:lnTo>
                  <a:pt x="9564" y="8687"/>
                </a:lnTo>
                <a:lnTo>
                  <a:pt x="9612" y="8712"/>
                </a:lnTo>
                <a:lnTo>
                  <a:pt x="9661" y="8712"/>
                </a:lnTo>
                <a:lnTo>
                  <a:pt x="9880" y="8639"/>
                </a:lnTo>
                <a:lnTo>
                  <a:pt x="10099" y="8541"/>
                </a:lnTo>
                <a:lnTo>
                  <a:pt x="10537" y="8322"/>
                </a:lnTo>
                <a:lnTo>
                  <a:pt x="10950" y="8079"/>
                </a:lnTo>
                <a:lnTo>
                  <a:pt x="11340" y="7836"/>
                </a:lnTo>
                <a:lnTo>
                  <a:pt x="11656" y="7617"/>
                </a:lnTo>
                <a:lnTo>
                  <a:pt x="11972" y="7373"/>
                </a:lnTo>
                <a:lnTo>
                  <a:pt x="12605" y="6862"/>
                </a:lnTo>
                <a:lnTo>
                  <a:pt x="13213" y="6327"/>
                </a:lnTo>
                <a:lnTo>
                  <a:pt x="13846" y="5816"/>
                </a:lnTo>
                <a:lnTo>
                  <a:pt x="15257" y="4672"/>
                </a:lnTo>
                <a:lnTo>
                  <a:pt x="15987" y="4113"/>
                </a:lnTo>
                <a:lnTo>
                  <a:pt x="16352" y="3845"/>
                </a:lnTo>
                <a:lnTo>
                  <a:pt x="16742" y="3602"/>
                </a:lnTo>
                <a:lnTo>
                  <a:pt x="17180" y="3358"/>
                </a:lnTo>
                <a:lnTo>
                  <a:pt x="17666" y="3115"/>
                </a:lnTo>
                <a:lnTo>
                  <a:pt x="18153" y="2847"/>
                </a:lnTo>
                <a:lnTo>
                  <a:pt x="18372" y="2701"/>
                </a:lnTo>
                <a:lnTo>
                  <a:pt x="18591" y="2556"/>
                </a:lnTo>
                <a:lnTo>
                  <a:pt x="18591" y="3018"/>
                </a:lnTo>
                <a:lnTo>
                  <a:pt x="18664" y="4721"/>
                </a:lnTo>
                <a:lnTo>
                  <a:pt x="18688" y="5573"/>
                </a:lnTo>
                <a:lnTo>
                  <a:pt x="18713" y="6424"/>
                </a:lnTo>
                <a:lnTo>
                  <a:pt x="18688" y="8347"/>
                </a:lnTo>
                <a:lnTo>
                  <a:pt x="18640" y="10269"/>
                </a:lnTo>
                <a:lnTo>
                  <a:pt x="18591" y="12191"/>
                </a:lnTo>
                <a:lnTo>
                  <a:pt x="18567" y="12532"/>
                </a:lnTo>
                <a:lnTo>
                  <a:pt x="18469" y="12386"/>
                </a:lnTo>
                <a:lnTo>
                  <a:pt x="18348" y="12240"/>
                </a:lnTo>
                <a:lnTo>
                  <a:pt x="18104" y="11996"/>
                </a:lnTo>
                <a:lnTo>
                  <a:pt x="17812" y="11704"/>
                </a:lnTo>
                <a:lnTo>
                  <a:pt x="17496" y="11412"/>
                </a:lnTo>
                <a:lnTo>
                  <a:pt x="16863" y="10853"/>
                </a:lnTo>
                <a:lnTo>
                  <a:pt x="16206" y="10366"/>
                </a:lnTo>
                <a:lnTo>
                  <a:pt x="15549" y="9904"/>
                </a:lnTo>
                <a:lnTo>
                  <a:pt x="15136" y="9612"/>
                </a:lnTo>
                <a:lnTo>
                  <a:pt x="14722" y="9320"/>
                </a:lnTo>
                <a:lnTo>
                  <a:pt x="14503" y="9198"/>
                </a:lnTo>
                <a:lnTo>
                  <a:pt x="14260" y="9077"/>
                </a:lnTo>
                <a:lnTo>
                  <a:pt x="14041" y="8955"/>
                </a:lnTo>
                <a:lnTo>
                  <a:pt x="13797" y="8882"/>
                </a:lnTo>
                <a:lnTo>
                  <a:pt x="13724" y="8882"/>
                </a:lnTo>
                <a:lnTo>
                  <a:pt x="13676" y="8931"/>
                </a:lnTo>
                <a:lnTo>
                  <a:pt x="13676" y="8979"/>
                </a:lnTo>
                <a:lnTo>
                  <a:pt x="13700" y="9052"/>
                </a:lnTo>
                <a:lnTo>
                  <a:pt x="13846" y="9223"/>
                </a:lnTo>
                <a:lnTo>
                  <a:pt x="13992" y="9369"/>
                </a:lnTo>
                <a:lnTo>
                  <a:pt x="14333" y="9612"/>
                </a:lnTo>
                <a:lnTo>
                  <a:pt x="15038" y="10099"/>
                </a:lnTo>
                <a:lnTo>
                  <a:pt x="15720" y="10610"/>
                </a:lnTo>
                <a:lnTo>
                  <a:pt x="16401" y="11120"/>
                </a:lnTo>
                <a:lnTo>
                  <a:pt x="16985" y="11631"/>
                </a:lnTo>
                <a:lnTo>
                  <a:pt x="17545" y="12167"/>
                </a:lnTo>
                <a:lnTo>
                  <a:pt x="17837" y="12459"/>
                </a:lnTo>
                <a:lnTo>
                  <a:pt x="18104" y="12775"/>
                </a:lnTo>
                <a:lnTo>
                  <a:pt x="18202" y="12945"/>
                </a:lnTo>
                <a:lnTo>
                  <a:pt x="17934" y="12970"/>
                </a:lnTo>
                <a:lnTo>
                  <a:pt x="17642" y="12994"/>
                </a:lnTo>
                <a:lnTo>
                  <a:pt x="17082" y="12970"/>
                </a:lnTo>
                <a:lnTo>
                  <a:pt x="16182" y="12945"/>
                </a:lnTo>
                <a:lnTo>
                  <a:pt x="15282" y="12945"/>
                </a:lnTo>
                <a:lnTo>
                  <a:pt x="13968" y="12970"/>
                </a:lnTo>
                <a:lnTo>
                  <a:pt x="12654" y="13018"/>
                </a:lnTo>
                <a:lnTo>
                  <a:pt x="10026" y="13116"/>
                </a:lnTo>
                <a:lnTo>
                  <a:pt x="8761" y="13140"/>
                </a:lnTo>
                <a:lnTo>
                  <a:pt x="7520" y="13116"/>
                </a:lnTo>
                <a:lnTo>
                  <a:pt x="6254" y="13091"/>
                </a:lnTo>
                <a:lnTo>
                  <a:pt x="5013" y="13018"/>
                </a:lnTo>
                <a:lnTo>
                  <a:pt x="3772" y="12970"/>
                </a:lnTo>
                <a:lnTo>
                  <a:pt x="2556" y="12945"/>
                </a:lnTo>
                <a:lnTo>
                  <a:pt x="2118" y="12945"/>
                </a:lnTo>
                <a:lnTo>
                  <a:pt x="1680" y="12970"/>
                </a:lnTo>
                <a:lnTo>
                  <a:pt x="1242" y="13018"/>
                </a:lnTo>
                <a:lnTo>
                  <a:pt x="1023" y="13043"/>
                </a:lnTo>
                <a:lnTo>
                  <a:pt x="804" y="13091"/>
                </a:lnTo>
                <a:lnTo>
                  <a:pt x="804" y="13067"/>
                </a:lnTo>
                <a:lnTo>
                  <a:pt x="999" y="12921"/>
                </a:lnTo>
                <a:lnTo>
                  <a:pt x="1193" y="12775"/>
                </a:lnTo>
                <a:lnTo>
                  <a:pt x="1558" y="12410"/>
                </a:lnTo>
                <a:lnTo>
                  <a:pt x="2167" y="11826"/>
                </a:lnTo>
                <a:lnTo>
                  <a:pt x="2799" y="11291"/>
                </a:lnTo>
                <a:lnTo>
                  <a:pt x="3432" y="10755"/>
                </a:lnTo>
                <a:lnTo>
                  <a:pt x="4064" y="10245"/>
                </a:lnTo>
                <a:lnTo>
                  <a:pt x="4721" y="9734"/>
                </a:lnTo>
                <a:lnTo>
                  <a:pt x="5354" y="9223"/>
                </a:lnTo>
                <a:lnTo>
                  <a:pt x="5403" y="9125"/>
                </a:lnTo>
                <a:lnTo>
                  <a:pt x="5427" y="9028"/>
                </a:lnTo>
                <a:lnTo>
                  <a:pt x="5403" y="8955"/>
                </a:lnTo>
                <a:lnTo>
                  <a:pt x="5354" y="8858"/>
                </a:lnTo>
                <a:lnTo>
                  <a:pt x="5281" y="8809"/>
                </a:lnTo>
                <a:lnTo>
                  <a:pt x="5184" y="8785"/>
                </a:lnTo>
                <a:lnTo>
                  <a:pt x="5086" y="8785"/>
                </a:lnTo>
                <a:lnTo>
                  <a:pt x="4965" y="8833"/>
                </a:lnTo>
                <a:lnTo>
                  <a:pt x="3772" y="9807"/>
                </a:lnTo>
                <a:lnTo>
                  <a:pt x="2580" y="10804"/>
                </a:lnTo>
                <a:lnTo>
                  <a:pt x="1948" y="11388"/>
                </a:lnTo>
                <a:lnTo>
                  <a:pt x="1339" y="11972"/>
                </a:lnTo>
                <a:lnTo>
                  <a:pt x="1047" y="12264"/>
                </a:lnTo>
                <a:lnTo>
                  <a:pt x="901" y="12434"/>
                </a:lnTo>
                <a:lnTo>
                  <a:pt x="780" y="12580"/>
                </a:lnTo>
                <a:lnTo>
                  <a:pt x="780" y="12045"/>
                </a:lnTo>
                <a:lnTo>
                  <a:pt x="804" y="11510"/>
                </a:lnTo>
                <a:lnTo>
                  <a:pt x="804" y="11072"/>
                </a:lnTo>
                <a:lnTo>
                  <a:pt x="780" y="10634"/>
                </a:lnTo>
                <a:lnTo>
                  <a:pt x="731" y="9782"/>
                </a:lnTo>
                <a:lnTo>
                  <a:pt x="634" y="7933"/>
                </a:lnTo>
                <a:lnTo>
                  <a:pt x="536" y="6108"/>
                </a:lnTo>
                <a:lnTo>
                  <a:pt x="512" y="5232"/>
                </a:lnTo>
                <a:lnTo>
                  <a:pt x="512" y="4332"/>
                </a:lnTo>
                <a:lnTo>
                  <a:pt x="561" y="3456"/>
                </a:lnTo>
                <a:lnTo>
                  <a:pt x="585" y="2580"/>
                </a:lnTo>
                <a:lnTo>
                  <a:pt x="609" y="2312"/>
                </a:lnTo>
                <a:close/>
                <a:moveTo>
                  <a:pt x="3042" y="1"/>
                </a:moveTo>
                <a:lnTo>
                  <a:pt x="1656" y="49"/>
                </a:lnTo>
                <a:lnTo>
                  <a:pt x="1364" y="49"/>
                </a:lnTo>
                <a:lnTo>
                  <a:pt x="1047" y="74"/>
                </a:lnTo>
                <a:lnTo>
                  <a:pt x="877" y="74"/>
                </a:lnTo>
                <a:lnTo>
                  <a:pt x="731" y="122"/>
                </a:lnTo>
                <a:lnTo>
                  <a:pt x="585" y="171"/>
                </a:lnTo>
                <a:lnTo>
                  <a:pt x="463" y="220"/>
                </a:lnTo>
                <a:lnTo>
                  <a:pt x="390" y="244"/>
                </a:lnTo>
                <a:lnTo>
                  <a:pt x="317" y="293"/>
                </a:lnTo>
                <a:lnTo>
                  <a:pt x="244" y="366"/>
                </a:lnTo>
                <a:lnTo>
                  <a:pt x="196" y="463"/>
                </a:lnTo>
                <a:lnTo>
                  <a:pt x="147" y="658"/>
                </a:lnTo>
                <a:lnTo>
                  <a:pt x="123" y="901"/>
                </a:lnTo>
                <a:lnTo>
                  <a:pt x="123" y="1144"/>
                </a:lnTo>
                <a:lnTo>
                  <a:pt x="147" y="1631"/>
                </a:lnTo>
                <a:lnTo>
                  <a:pt x="147" y="1850"/>
                </a:lnTo>
                <a:lnTo>
                  <a:pt x="147" y="2045"/>
                </a:lnTo>
                <a:lnTo>
                  <a:pt x="25" y="3894"/>
                </a:lnTo>
                <a:lnTo>
                  <a:pt x="1" y="4794"/>
                </a:lnTo>
                <a:lnTo>
                  <a:pt x="1" y="5719"/>
                </a:lnTo>
                <a:lnTo>
                  <a:pt x="25" y="6668"/>
                </a:lnTo>
                <a:lnTo>
                  <a:pt x="74" y="7641"/>
                </a:lnTo>
                <a:lnTo>
                  <a:pt x="171" y="9588"/>
                </a:lnTo>
                <a:lnTo>
                  <a:pt x="220" y="10537"/>
                </a:lnTo>
                <a:lnTo>
                  <a:pt x="269" y="11510"/>
                </a:lnTo>
                <a:lnTo>
                  <a:pt x="244" y="11948"/>
                </a:lnTo>
                <a:lnTo>
                  <a:pt x="244" y="12361"/>
                </a:lnTo>
                <a:lnTo>
                  <a:pt x="220" y="12775"/>
                </a:lnTo>
                <a:lnTo>
                  <a:pt x="269" y="13213"/>
                </a:lnTo>
                <a:lnTo>
                  <a:pt x="269" y="13310"/>
                </a:lnTo>
                <a:lnTo>
                  <a:pt x="317" y="13359"/>
                </a:lnTo>
                <a:lnTo>
                  <a:pt x="366" y="13432"/>
                </a:lnTo>
                <a:lnTo>
                  <a:pt x="415" y="13456"/>
                </a:lnTo>
                <a:lnTo>
                  <a:pt x="463" y="13505"/>
                </a:lnTo>
                <a:lnTo>
                  <a:pt x="536" y="13529"/>
                </a:lnTo>
                <a:lnTo>
                  <a:pt x="828" y="13554"/>
                </a:lnTo>
                <a:lnTo>
                  <a:pt x="1120" y="13554"/>
                </a:lnTo>
                <a:lnTo>
                  <a:pt x="1704" y="13529"/>
                </a:lnTo>
                <a:lnTo>
                  <a:pt x="2313" y="13481"/>
                </a:lnTo>
                <a:lnTo>
                  <a:pt x="2897" y="13481"/>
                </a:lnTo>
                <a:lnTo>
                  <a:pt x="4137" y="13505"/>
                </a:lnTo>
                <a:lnTo>
                  <a:pt x="5354" y="13578"/>
                </a:lnTo>
                <a:lnTo>
                  <a:pt x="6619" y="13651"/>
                </a:lnTo>
                <a:lnTo>
                  <a:pt x="7885" y="13675"/>
                </a:lnTo>
                <a:lnTo>
                  <a:pt x="9150" y="13675"/>
                </a:lnTo>
                <a:lnTo>
                  <a:pt x="10391" y="13651"/>
                </a:lnTo>
                <a:lnTo>
                  <a:pt x="15574" y="13481"/>
                </a:lnTo>
                <a:lnTo>
                  <a:pt x="15963" y="13481"/>
                </a:lnTo>
                <a:lnTo>
                  <a:pt x="16352" y="13505"/>
                </a:lnTo>
                <a:lnTo>
                  <a:pt x="17155" y="13578"/>
                </a:lnTo>
                <a:lnTo>
                  <a:pt x="17569" y="13578"/>
                </a:lnTo>
                <a:lnTo>
                  <a:pt x="17958" y="13554"/>
                </a:lnTo>
                <a:lnTo>
                  <a:pt x="18348" y="13505"/>
                </a:lnTo>
                <a:lnTo>
                  <a:pt x="18542" y="13456"/>
                </a:lnTo>
                <a:lnTo>
                  <a:pt x="18713" y="13383"/>
                </a:lnTo>
                <a:lnTo>
                  <a:pt x="18786" y="13408"/>
                </a:lnTo>
                <a:lnTo>
                  <a:pt x="18883" y="13408"/>
                </a:lnTo>
                <a:lnTo>
                  <a:pt x="18956" y="13359"/>
                </a:lnTo>
                <a:lnTo>
                  <a:pt x="19029" y="13262"/>
                </a:lnTo>
                <a:lnTo>
                  <a:pt x="19102" y="13164"/>
                </a:lnTo>
                <a:lnTo>
                  <a:pt x="19126" y="13043"/>
                </a:lnTo>
                <a:lnTo>
                  <a:pt x="19175" y="12872"/>
                </a:lnTo>
                <a:lnTo>
                  <a:pt x="19199" y="12532"/>
                </a:lnTo>
                <a:lnTo>
                  <a:pt x="19223" y="12191"/>
                </a:lnTo>
                <a:lnTo>
                  <a:pt x="19199" y="11850"/>
                </a:lnTo>
                <a:lnTo>
                  <a:pt x="19199" y="11412"/>
                </a:lnTo>
                <a:lnTo>
                  <a:pt x="19248" y="9417"/>
                </a:lnTo>
                <a:lnTo>
                  <a:pt x="19272" y="7398"/>
                </a:lnTo>
                <a:lnTo>
                  <a:pt x="19272" y="5548"/>
                </a:lnTo>
                <a:lnTo>
                  <a:pt x="19199" y="3699"/>
                </a:lnTo>
                <a:lnTo>
                  <a:pt x="19150" y="2872"/>
                </a:lnTo>
                <a:lnTo>
                  <a:pt x="19150" y="2020"/>
                </a:lnTo>
                <a:lnTo>
                  <a:pt x="19199" y="1972"/>
                </a:lnTo>
                <a:lnTo>
                  <a:pt x="19223" y="1874"/>
                </a:lnTo>
                <a:lnTo>
                  <a:pt x="19223" y="1777"/>
                </a:lnTo>
                <a:lnTo>
                  <a:pt x="19199" y="1753"/>
                </a:lnTo>
                <a:lnTo>
                  <a:pt x="19150" y="1728"/>
                </a:lnTo>
                <a:lnTo>
                  <a:pt x="19199" y="1193"/>
                </a:lnTo>
                <a:lnTo>
                  <a:pt x="19199" y="925"/>
                </a:lnTo>
                <a:lnTo>
                  <a:pt x="19199" y="658"/>
                </a:lnTo>
                <a:lnTo>
                  <a:pt x="19248" y="560"/>
                </a:lnTo>
                <a:lnTo>
                  <a:pt x="19272" y="487"/>
                </a:lnTo>
                <a:lnTo>
                  <a:pt x="19248" y="390"/>
                </a:lnTo>
                <a:lnTo>
                  <a:pt x="19199" y="317"/>
                </a:lnTo>
                <a:lnTo>
                  <a:pt x="19126" y="244"/>
                </a:lnTo>
                <a:lnTo>
                  <a:pt x="19053" y="195"/>
                </a:lnTo>
                <a:lnTo>
                  <a:pt x="18956" y="195"/>
                </a:lnTo>
                <a:lnTo>
                  <a:pt x="18834" y="220"/>
                </a:lnTo>
                <a:lnTo>
                  <a:pt x="18688" y="268"/>
                </a:lnTo>
                <a:lnTo>
                  <a:pt x="18542" y="293"/>
                </a:lnTo>
                <a:lnTo>
                  <a:pt x="18348" y="293"/>
                </a:lnTo>
                <a:lnTo>
                  <a:pt x="18177" y="268"/>
                </a:lnTo>
                <a:lnTo>
                  <a:pt x="17496" y="195"/>
                </a:lnTo>
                <a:lnTo>
                  <a:pt x="17009" y="171"/>
                </a:lnTo>
                <a:lnTo>
                  <a:pt x="16547" y="147"/>
                </a:lnTo>
                <a:lnTo>
                  <a:pt x="16085" y="171"/>
                </a:lnTo>
                <a:lnTo>
                  <a:pt x="15598" y="171"/>
                </a:lnTo>
                <a:lnTo>
                  <a:pt x="14211" y="244"/>
                </a:lnTo>
                <a:lnTo>
                  <a:pt x="12824" y="268"/>
                </a:lnTo>
                <a:lnTo>
                  <a:pt x="11437" y="244"/>
                </a:lnTo>
                <a:lnTo>
                  <a:pt x="10050" y="171"/>
                </a:lnTo>
                <a:lnTo>
                  <a:pt x="7252" y="49"/>
                </a:lnTo>
                <a:lnTo>
                  <a:pt x="5841" y="1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2" name="Imagen 11" descr="images.jp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510" l="0" r="99020">
                        <a14:foregroundMark x1="58333" y1="69608" x2="58333" y2="696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115" y="3911675"/>
            <a:ext cx="214554" cy="214554"/>
          </a:xfrm>
          <a:prstGeom prst="rect">
            <a:avLst/>
          </a:prstGeom>
        </p:spPr>
      </p:pic>
      <p:sp>
        <p:nvSpPr>
          <p:cNvPr id="13" name="Shape 298"/>
          <p:cNvSpPr/>
          <p:nvPr/>
        </p:nvSpPr>
        <p:spPr>
          <a:xfrm>
            <a:off x="2534729" y="4180436"/>
            <a:ext cx="214822" cy="194424"/>
          </a:xfrm>
          <a:custGeom>
            <a:avLst/>
            <a:gdLst/>
            <a:ahLst/>
            <a:cxnLst/>
            <a:rect l="0" t="0" r="0" b="0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25212A">
              <a:alpha val="7115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46762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409</Words>
  <Application>Microsoft Macintosh PowerPoint</Application>
  <PresentationFormat>Presentación en pantalla (4:3)</PresentationFormat>
  <Paragraphs>115</Paragraphs>
  <Slides>25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Presentación de PowerPoint</vt:lpstr>
      <vt:lpstr>Presentación de PowerPoint</vt:lpstr>
      <vt:lpstr>Presentación de PowerPoint</vt:lpstr>
      <vt:lpstr>Atrapados por los hábitos!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ESTAMOS ATRAPADOS EN NUSTROS HÁBITOS</vt:lpstr>
      <vt:lpstr>Presentación de PowerPoint</vt:lpstr>
      <vt:lpstr>Presentación de PowerPoint</vt:lpstr>
      <vt:lpstr>Presentación de PowerPoint</vt:lpstr>
      <vt:lpstr>Para mi se convirtieron en un hábito…</vt:lpstr>
      <vt:lpstr>Presentación de PowerPoint</vt:lpstr>
      <vt:lpstr>La búsqueda comienza…...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Adriana Ospina M</dc:creator>
  <cp:lastModifiedBy>Adriana Ospina M</cp:lastModifiedBy>
  <cp:revision>9</cp:revision>
  <dcterms:created xsi:type="dcterms:W3CDTF">2016-10-02T19:23:04Z</dcterms:created>
  <dcterms:modified xsi:type="dcterms:W3CDTF">2016-10-03T13:03:52Z</dcterms:modified>
</cp:coreProperties>
</file>