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149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C680-7AB1-104F-B31A-B950C336E62E}" type="datetimeFigureOut">
              <a:rPr lang="es-ES" smtClean="0"/>
              <a:t>31/03/2016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45E5-00A5-3D4F-99B2-9BA1487374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2446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C680-7AB1-104F-B31A-B950C336E62E}" type="datetimeFigureOut">
              <a:rPr lang="es-ES" smtClean="0"/>
              <a:t>31/03/2016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45E5-00A5-3D4F-99B2-9BA1487374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7714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C680-7AB1-104F-B31A-B950C336E62E}" type="datetimeFigureOut">
              <a:rPr lang="es-ES" smtClean="0"/>
              <a:t>31/03/2016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45E5-00A5-3D4F-99B2-9BA1487374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4498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C680-7AB1-104F-B31A-B950C336E62E}" type="datetimeFigureOut">
              <a:rPr lang="es-ES" smtClean="0"/>
              <a:t>31/03/2016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45E5-00A5-3D4F-99B2-9BA1487374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7220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C680-7AB1-104F-B31A-B950C336E62E}" type="datetimeFigureOut">
              <a:rPr lang="es-ES" smtClean="0"/>
              <a:t>31/03/2016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45E5-00A5-3D4F-99B2-9BA1487374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2609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C680-7AB1-104F-B31A-B950C336E62E}" type="datetimeFigureOut">
              <a:rPr lang="es-ES" smtClean="0"/>
              <a:t>31/03/2016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45E5-00A5-3D4F-99B2-9BA1487374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538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C680-7AB1-104F-B31A-B950C336E62E}" type="datetimeFigureOut">
              <a:rPr lang="es-ES" smtClean="0"/>
              <a:t>31/03/2016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45E5-00A5-3D4F-99B2-9BA1487374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5371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C680-7AB1-104F-B31A-B950C336E62E}" type="datetimeFigureOut">
              <a:rPr lang="es-ES" smtClean="0"/>
              <a:t>31/03/2016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45E5-00A5-3D4F-99B2-9BA1487374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5752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C680-7AB1-104F-B31A-B950C336E62E}" type="datetimeFigureOut">
              <a:rPr lang="es-ES" smtClean="0"/>
              <a:t>31/03/2016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45E5-00A5-3D4F-99B2-9BA1487374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2020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C680-7AB1-104F-B31A-B950C336E62E}" type="datetimeFigureOut">
              <a:rPr lang="es-ES" smtClean="0"/>
              <a:t>31/03/2016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45E5-00A5-3D4F-99B2-9BA1487374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9971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C680-7AB1-104F-B31A-B950C336E62E}" type="datetimeFigureOut">
              <a:rPr lang="es-ES" smtClean="0"/>
              <a:t>31/03/2016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45E5-00A5-3D4F-99B2-9BA1487374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654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C680-7AB1-104F-B31A-B950C336E62E}" type="datetimeFigureOut">
              <a:rPr lang="es-ES" smtClean="0"/>
              <a:t>31/03/2016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145E5-00A5-3D4F-99B2-9BA1487374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5200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ortad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655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slide 1 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259747" cy="71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93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nuestras hierbas opc 3.ps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861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8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ancheta de plaza opc 1 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721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hierbas fres opc 1 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770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materas opc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505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hierbas secas opc 1 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36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Bouquet garni opc 1 -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060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nfusiones opc 1 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454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aceite opc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4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06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miel opc 1 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926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Portada Opc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1874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0</Words>
  <Application>Microsoft Office PowerPoint</Application>
  <PresentationFormat>Presentación en pantalla (4:3)</PresentationFormat>
  <Paragraphs>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fgyjhguy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kgkuyf ygv,jhf</dc:creator>
  <cp:lastModifiedBy>Jardin de Ana</cp:lastModifiedBy>
  <cp:revision>8</cp:revision>
  <dcterms:created xsi:type="dcterms:W3CDTF">2016-03-15T15:26:25Z</dcterms:created>
  <dcterms:modified xsi:type="dcterms:W3CDTF">2016-03-31T15:12:01Z</dcterms:modified>
</cp:coreProperties>
</file>