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58" r:id="rId4"/>
    <p:sldId id="273" r:id="rId5"/>
    <p:sldId id="259" r:id="rId6"/>
    <p:sldId id="260" r:id="rId7"/>
    <p:sldId id="262" r:id="rId8"/>
    <p:sldId id="274" r:id="rId9"/>
    <p:sldId id="261" r:id="rId10"/>
    <p:sldId id="264" r:id="rId11"/>
    <p:sldId id="265" r:id="rId12"/>
    <p:sldId id="272" r:id="rId13"/>
    <p:sldId id="271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31964-A938-B34A-A576-712B73786521}" type="datetimeFigureOut">
              <a:rPr lang="es-ES" smtClean="0"/>
              <a:t>3/17/15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25BA8-3C24-F348-80DD-D4F18087AFF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825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2400" dirty="0" smtClean="0"/>
              <a:t>Momentos de Alergia, hermoso amanecer, Recordar un romance, Un proyecto, Actividades que llenan nuestra existencia que pasan desapercibidas, estos</a:t>
            </a:r>
            <a:r>
              <a:rPr lang="es-ES" sz="2400" baseline="0" dirty="0" smtClean="0"/>
              <a:t> momentos no son alimentos </a:t>
            </a:r>
            <a:r>
              <a:rPr lang="es-ES" sz="2400" dirty="0" smtClean="0"/>
              <a:t> son alimentos del alma llenos de energía que   que alimentan el Alma.</a:t>
            </a:r>
            <a:endParaRPr lang="es-ES" sz="24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25BA8-3C24-F348-80DD-D4F18087AFF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2944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Romance, intimidad, amor, logros, </a:t>
            </a:r>
            <a:r>
              <a:rPr lang="es-ES" dirty="0" err="1" smtClean="0"/>
              <a:t>exitos</a:t>
            </a:r>
            <a:r>
              <a:rPr lang="es-ES" dirty="0" smtClean="0"/>
              <a:t> art, </a:t>
            </a:r>
            <a:r>
              <a:rPr lang="es-ES" dirty="0" err="1" smtClean="0"/>
              <a:t>musica</a:t>
            </a:r>
            <a:r>
              <a:rPr lang="es-ES" dirty="0" smtClean="0"/>
              <a:t>, </a:t>
            </a:r>
            <a:r>
              <a:rPr lang="es-ES" dirty="0" err="1" smtClean="0"/>
              <a:t>autoexpresion</a:t>
            </a:r>
            <a:r>
              <a:rPr lang="es-ES" dirty="0" smtClean="0"/>
              <a:t>, aventura, juego, el tocarnos</a:t>
            </a:r>
            <a:r>
              <a:rPr lang="es-ES" baseline="0" dirty="0" smtClean="0"/>
              <a:t> actividades divertidas.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25BA8-3C24-F348-80DD-D4F18087AFF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6440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Arrastre la imagen al marcador de posición o haga clic en el icono para agregar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 para editar título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ortada-ppt2-int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542BE-23A2-4032-B513-9F61C4C325C8}" type="datetimeFigureOut">
              <a:rPr lang="es-CO" smtClean="0"/>
              <a:pPr/>
              <a:t>3/17/15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FF5AA-AAE6-4405-8BA9-68317DCFE5BB}" type="slidenum">
              <a:rPr lang="es-CO" smtClean="0"/>
              <a:pPr/>
              <a:t>‹Nr.›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3 Marcador de contenido" descr="portada-ppt2-po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4680519"/>
          </a:xfrm>
        </p:spPr>
        <p:txBody>
          <a:bodyPr/>
          <a:lstStyle/>
          <a:p>
            <a:r>
              <a:rPr lang="es-CO" dirty="0" smtClean="0"/>
              <a:t>“Asi como el Alimento es Necesario para el cuerpo, </a:t>
            </a:r>
            <a:br>
              <a:rPr lang="es-CO" dirty="0" smtClean="0"/>
            </a:br>
            <a:r>
              <a:rPr lang="es-CO" dirty="0" smtClean="0"/>
              <a:t>El Amor es necesario para el Alma”</a:t>
            </a:r>
            <a:br>
              <a:rPr lang="es-CO" dirty="0" smtClean="0"/>
            </a:br>
            <a:r>
              <a:rPr lang="es-CO" dirty="0" smtClean="0"/>
              <a:t>Osho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49560"/>
          </a:xfrm>
        </p:spPr>
        <p:txBody>
          <a:bodyPr>
            <a:normAutofit fontScale="25000" lnSpcReduction="20000"/>
          </a:bodyPr>
          <a:lstStyle/>
          <a:p>
            <a:endParaRPr lang="es-C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Alimentación Primaria</a:t>
            </a:r>
            <a:endParaRPr lang="es-ES" dirty="0"/>
          </a:p>
        </p:txBody>
      </p:sp>
      <p:pic>
        <p:nvPicPr>
          <p:cNvPr id="5" name="Marcador de contenido 4" descr="water-battle-636761_1280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7" b="8737"/>
          <a:stretch>
            <a:fillRect/>
          </a:stretch>
        </p:blipFill>
        <p:spPr>
          <a:xfrm>
            <a:off x="3275856" y="1412776"/>
            <a:ext cx="3096344" cy="2259208"/>
          </a:xfrm>
        </p:spPr>
      </p:pic>
      <p:pic>
        <p:nvPicPr>
          <p:cNvPr id="4" name="Imagen 3" descr="man-290186_128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3320266" cy="2204864"/>
          </a:xfrm>
          <a:prstGeom prst="rect">
            <a:avLst/>
          </a:prstGeom>
        </p:spPr>
      </p:pic>
      <p:pic>
        <p:nvPicPr>
          <p:cNvPr id="6" name="Imagen 5" descr="children-512601_128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674" y="1412776"/>
            <a:ext cx="2745326" cy="2232247"/>
          </a:xfrm>
          <a:prstGeom prst="rect">
            <a:avLst/>
          </a:prstGeom>
        </p:spPr>
      </p:pic>
      <p:pic>
        <p:nvPicPr>
          <p:cNvPr id="7" name="Imagen 6" descr="girl-669814_128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64" y="3645024"/>
            <a:ext cx="3419872" cy="2368529"/>
          </a:xfrm>
          <a:prstGeom prst="rect">
            <a:avLst/>
          </a:prstGeom>
        </p:spPr>
      </p:pic>
      <p:pic>
        <p:nvPicPr>
          <p:cNvPr id="8" name="Imagen 7" descr="karaoke-karaoke-express-0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645024"/>
            <a:ext cx="3067541" cy="2304256"/>
          </a:xfrm>
          <a:prstGeom prst="rect">
            <a:avLst/>
          </a:prstGeom>
        </p:spPr>
      </p:pic>
      <p:pic>
        <p:nvPicPr>
          <p:cNvPr id="9" name="Imagen 8" descr="graduados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41" y="3645024"/>
            <a:ext cx="2706859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91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3" name="Imagen 2" descr="The_Circle_of_Lif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71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91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Alimenta Tu mente</a:t>
            </a:r>
            <a:br>
              <a:rPr lang="es-ES" dirty="0" smtClean="0"/>
            </a:br>
            <a:endParaRPr lang="es-ES" dirty="0"/>
          </a:p>
        </p:txBody>
      </p:sp>
      <p:pic>
        <p:nvPicPr>
          <p:cNvPr id="4" name="Imagen 3" descr="Depresion-adolesce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196753"/>
            <a:ext cx="2304256" cy="2304256"/>
          </a:xfrm>
          <a:prstGeom prst="rect">
            <a:avLst/>
          </a:prstGeom>
        </p:spPr>
      </p:pic>
      <p:pic>
        <p:nvPicPr>
          <p:cNvPr id="5" name="Imagen 4" descr="mujer con las manos en la ca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124744"/>
            <a:ext cx="2737729" cy="2376264"/>
          </a:xfrm>
          <a:prstGeom prst="rect">
            <a:avLst/>
          </a:prstGeom>
        </p:spPr>
      </p:pic>
      <p:pic>
        <p:nvPicPr>
          <p:cNvPr id="6" name="Imagen 5" descr="mujer deprimida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07"/>
          <a:stretch/>
        </p:blipFill>
        <p:spPr>
          <a:xfrm>
            <a:off x="5436096" y="1268760"/>
            <a:ext cx="2979348" cy="2232248"/>
          </a:xfrm>
          <a:prstGeom prst="rect">
            <a:avLst/>
          </a:prstGeom>
        </p:spPr>
      </p:pic>
      <p:pic>
        <p:nvPicPr>
          <p:cNvPr id="7" name="Imagen 6" descr="mujer pensando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0"/>
          <a:stretch/>
        </p:blipFill>
        <p:spPr>
          <a:xfrm>
            <a:off x="0" y="3501008"/>
            <a:ext cx="2736304" cy="2088231"/>
          </a:xfrm>
          <a:prstGeom prst="rect">
            <a:avLst/>
          </a:prstGeom>
        </p:spPr>
      </p:pic>
      <p:pic>
        <p:nvPicPr>
          <p:cNvPr id="8" name="Imagen 7" descr="mujer sentimientos de culp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501008"/>
            <a:ext cx="2664296" cy="2088232"/>
          </a:xfrm>
          <a:prstGeom prst="rect">
            <a:avLst/>
          </a:prstGeom>
        </p:spPr>
      </p:pic>
      <p:pic>
        <p:nvPicPr>
          <p:cNvPr id="9" name="Imagen 8" descr="muchacho criticandos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01008"/>
            <a:ext cx="3096344" cy="206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8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“Aquello que pensamos se expande”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Buda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9595955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SI QUIERES SABER COMO SERA TU CUERPO EN EL FUTURO, OBSERVA TUS PENSAMIENTOS DE HOY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PROVERBIO VEDA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3731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Elimina las excusas</a:t>
            </a:r>
          </a:p>
          <a:p>
            <a:r>
              <a:rPr lang="es-ES" dirty="0" smtClean="0"/>
              <a:t>Esta dispuesto al cambio </a:t>
            </a:r>
          </a:p>
          <a:p>
            <a:r>
              <a:rPr lang="es-ES" dirty="0" smtClean="0"/>
              <a:t>Reconocer so yo quien creo o limito mi vida</a:t>
            </a:r>
          </a:p>
          <a:p>
            <a:r>
              <a:rPr lang="es-ES" dirty="0" smtClean="0"/>
              <a:t>Creencias/hábitos</a:t>
            </a:r>
          </a:p>
          <a:p>
            <a:r>
              <a:rPr lang="es-ES" dirty="0" smtClean="0"/>
              <a:t>Vivir en el momento presente</a:t>
            </a:r>
          </a:p>
          <a:p>
            <a:r>
              <a:rPr lang="es-ES" dirty="0" smtClean="0"/>
              <a:t>Establecer </a:t>
            </a:r>
            <a:r>
              <a:rPr lang="es-ES" smtClean="0"/>
              <a:t>la intención </a:t>
            </a:r>
            <a:r>
              <a:rPr lang="es-ES" dirty="0" smtClean="0"/>
              <a:t>para sentirme BIEN</a:t>
            </a:r>
          </a:p>
          <a:p>
            <a:r>
              <a:rPr lang="es-ES" dirty="0" smtClean="0"/>
              <a:t>Eliminar las palabras negativas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582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ALIMENTA TU SER AMANDOTE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 descr="wpid-superacic3b3nn-personal-300x2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977" y="1628801"/>
            <a:ext cx="6382367" cy="436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50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EJERCICIO DEL ESPEJO</a:t>
            </a:r>
            <a:endParaRPr lang="es-ES" dirty="0"/>
          </a:p>
        </p:txBody>
      </p:sp>
      <p:pic>
        <p:nvPicPr>
          <p:cNvPr id="4" name="Marcador de contenido 3" descr="MIRANDOSE AL ESPEJ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3" b="11503"/>
          <a:stretch>
            <a:fillRect/>
          </a:stretch>
        </p:blipFill>
        <p:spPr>
          <a:xfrm>
            <a:off x="457200" y="1600201"/>
            <a:ext cx="7859216" cy="4322266"/>
          </a:xfrm>
        </p:spPr>
      </p:pic>
    </p:spTree>
    <p:extLst>
      <p:ext uri="{BB962C8B-B14F-4D97-AF65-F5344CB8AC3E}">
        <p14:creationId xmlns:p14="http://schemas.microsoft.com/office/powerpoint/2010/main" val="254875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OTRAS TECNICAS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Dejar de criticarnos</a:t>
            </a:r>
          </a:p>
          <a:p>
            <a:r>
              <a:rPr lang="es-ES" dirty="0" smtClean="0"/>
              <a:t>Reconócete</a:t>
            </a:r>
          </a:p>
          <a:p>
            <a:r>
              <a:rPr lang="es-ES" dirty="0" smtClean="0"/>
              <a:t>Cuidando tu cuerpo</a:t>
            </a:r>
          </a:p>
          <a:p>
            <a:r>
              <a:rPr lang="es-ES" dirty="0" smtClean="0"/>
              <a:t>El perdón</a:t>
            </a:r>
          </a:p>
          <a:p>
            <a:r>
              <a:rPr lang="es-ES" dirty="0" smtClean="0"/>
              <a:t>Gratitud</a:t>
            </a:r>
          </a:p>
          <a:p>
            <a:r>
              <a:rPr lang="es-ES" dirty="0" smtClean="0"/>
              <a:t>Meditación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812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Beneficios de la </a:t>
            </a:r>
            <a:r>
              <a:rPr lang="es-ES_tradnl" b="1" dirty="0"/>
              <a:t>Meditación</a:t>
            </a:r>
            <a:r>
              <a:rPr lang="en-US" dirty="0"/>
              <a:t/>
            </a:r>
            <a:br>
              <a:rPr lang="en-U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Reduce el estrés</a:t>
            </a:r>
          </a:p>
          <a:p>
            <a:r>
              <a:rPr lang="es-ES" dirty="0" smtClean="0"/>
              <a:t>Reduce la agresividad</a:t>
            </a:r>
          </a:p>
          <a:p>
            <a:r>
              <a:rPr lang="es-ES" dirty="0" smtClean="0"/>
              <a:t>La inflamación</a:t>
            </a:r>
          </a:p>
          <a:p>
            <a:r>
              <a:rPr lang="es-ES" dirty="0" smtClean="0"/>
              <a:t>Mejora la atención</a:t>
            </a:r>
          </a:p>
          <a:p>
            <a:r>
              <a:rPr lang="es-ES" dirty="0" smtClean="0"/>
              <a:t>La concentración </a:t>
            </a:r>
          </a:p>
          <a:p>
            <a:r>
              <a:rPr lang="es-ES" dirty="0" smtClean="0"/>
              <a:t>La claridad mental</a:t>
            </a:r>
          </a:p>
          <a:p>
            <a:r>
              <a:rPr lang="es-ES" dirty="0" smtClean="0"/>
              <a:t>El desempeño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1858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 smtClean="0"/>
              <a:t>“Así </a:t>
            </a:r>
            <a:r>
              <a:rPr lang="es-ES" sz="3600" dirty="0"/>
              <a:t>como dar un solo paso no </a:t>
            </a:r>
            <a:r>
              <a:rPr lang="es-ES" sz="3600" dirty="0" smtClean="0"/>
              <a:t>creara </a:t>
            </a:r>
            <a:r>
              <a:rPr lang="es-ES" sz="3600" dirty="0"/>
              <a:t>un camino en la tierra, un solo pensamiento no hará un sendero en mi mente.</a:t>
            </a:r>
            <a:br>
              <a:rPr lang="es-ES" sz="3600" dirty="0"/>
            </a:br>
            <a:r>
              <a:rPr lang="es-ES" sz="3600" dirty="0"/>
              <a:t>Para hacer un camino profundo, debo caminar y caminar una y otra vez. Para hacer un sendero profundo en mi mente debo pensar una y otra vez la clase de pensamientos que deseamos que predominen en nuestras vidas.”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769640"/>
          </a:xfrm>
        </p:spPr>
        <p:txBody>
          <a:bodyPr/>
          <a:lstStyle/>
          <a:p>
            <a:r>
              <a:rPr lang="es-ES" dirty="0" smtClean="0"/>
              <a:t>Henry David </a:t>
            </a:r>
            <a:r>
              <a:rPr lang="es-ES" dirty="0" err="1" smtClean="0"/>
              <a:t>Thorue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1366801"/>
      </p:ext>
    </p:extLst>
  </p:cSld>
  <p:clrMapOvr>
    <a:masterClrMapping/>
  </p:clrMapOvr>
</p:sld>
</file>

<file path=ppt/theme/theme1.xml><?xml version="1.0" encoding="utf-8"?>
<a:theme xmlns:a="http://schemas.openxmlformats.org/drawingml/2006/main" name="plantilla myria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myriam.potx</Template>
  <TotalTime>3218</TotalTime>
  <Words>189</Words>
  <Application>Microsoft Macintosh PowerPoint</Application>
  <PresentationFormat>Presentación en pantalla (4:3)</PresentationFormat>
  <Paragraphs>38</Paragraphs>
  <Slides>13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plantilla myriam</vt:lpstr>
      <vt:lpstr>Presentación de PowerPoint</vt:lpstr>
      <vt:lpstr>“Asi como el Alimento es Necesario para el cuerpo,  El Amor es necesario para el Alma” Osho</vt:lpstr>
      <vt:lpstr>Alimentación Primaria</vt:lpstr>
      <vt:lpstr>Presentación de PowerPoint</vt:lpstr>
      <vt:lpstr>Alimenta Tu mente </vt:lpstr>
      <vt:lpstr>“Aquello que pensamos se expande”</vt:lpstr>
      <vt:lpstr>SI QUIERES SABER COMO SERA TU CUERPO EN EL FUTURO, OBSERVA TUS PENSAMIENTOS DE HOY</vt:lpstr>
      <vt:lpstr>Presentación de PowerPoint</vt:lpstr>
      <vt:lpstr>ALIMENTA TU SER AMANDOTE</vt:lpstr>
      <vt:lpstr>EJERCICIO DEL ESPEJO</vt:lpstr>
      <vt:lpstr>OTRAS TECNICAS</vt:lpstr>
      <vt:lpstr>Beneficios de la Meditación </vt:lpstr>
      <vt:lpstr>   “Así como dar un solo paso no creara un camino en la tierra, un solo pensamiento no hará un sendero en mi mente. Para hacer un camino profundo, debo caminar y caminar una y otra vez. Para hacer un sendero profundo en mi mente debo pensar una y otra vez la clase de pensamientos que deseamos que predominen en nuestras vidas.”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Myriam Caicedo</cp:lastModifiedBy>
  <cp:revision>24</cp:revision>
  <dcterms:created xsi:type="dcterms:W3CDTF">2014-12-07T04:50:40Z</dcterms:created>
  <dcterms:modified xsi:type="dcterms:W3CDTF">2015-03-17T11:16:35Z</dcterms:modified>
</cp:coreProperties>
</file>