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93" r:id="rId3"/>
    <p:sldId id="394" r:id="rId4"/>
    <p:sldId id="397" r:id="rId5"/>
    <p:sldId id="298" r:id="rId6"/>
    <p:sldId id="300" r:id="rId7"/>
    <p:sldId id="305" r:id="rId8"/>
    <p:sldId id="306" r:id="rId9"/>
    <p:sldId id="308" r:id="rId10"/>
    <p:sldId id="313" r:id="rId11"/>
    <p:sldId id="315" r:id="rId12"/>
    <p:sldId id="316" r:id="rId13"/>
    <p:sldId id="318" r:id="rId14"/>
    <p:sldId id="345" r:id="rId15"/>
    <p:sldId id="346" r:id="rId16"/>
    <p:sldId id="347" r:id="rId17"/>
    <p:sldId id="348" r:id="rId18"/>
    <p:sldId id="349" r:id="rId19"/>
    <p:sldId id="374" r:id="rId2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65" autoAdjust="0"/>
    <p:restoredTop sz="94660"/>
  </p:normalViewPr>
  <p:slideViewPr>
    <p:cSldViewPr>
      <p:cViewPr varScale="1">
        <p:scale>
          <a:sx n="87" d="100"/>
          <a:sy n="87" d="100"/>
        </p:scale>
        <p:origin x="-78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E8A03-2E66-43BE-A6DF-41BA466AD139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647F7-33F4-4B6C-9CD9-4BD5F5C8D2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686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6497A-069D-4CCA-B680-4BB5E64A64BB}" type="slidenum">
              <a:rPr lang="es-CO" smtClean="0"/>
              <a:pPr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1202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6497A-069D-4CCA-B680-4BB5E64A64BB}" type="slidenum">
              <a:rPr lang="es-CO" smtClean="0"/>
              <a:pPr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8789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4F4D-318F-4D0D-BE47-0F5F28BA5E58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1FFAA-0530-46B2-834C-DD11C3CED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28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4F4D-318F-4D0D-BE47-0F5F28BA5E58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1FFAA-0530-46B2-834C-DD11C3CED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876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4F4D-318F-4D0D-BE47-0F5F28BA5E58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1FFAA-0530-46B2-834C-DD11C3CED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5832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4F4D-318F-4D0D-BE47-0F5F28BA5E58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1FFAA-0530-46B2-834C-DD11C3CED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9181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4F4D-318F-4D0D-BE47-0F5F28BA5E58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1FFAA-0530-46B2-834C-DD11C3CED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42933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4F4D-318F-4D0D-BE47-0F5F28BA5E58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1FFAA-0530-46B2-834C-DD11C3CED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92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4F4D-318F-4D0D-BE47-0F5F28BA5E58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1FFAA-0530-46B2-834C-DD11C3CED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9788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4F4D-318F-4D0D-BE47-0F5F28BA5E58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1FFAA-0530-46B2-834C-DD11C3CED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9798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4F4D-318F-4D0D-BE47-0F5F28BA5E58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1FFAA-0530-46B2-834C-DD11C3CED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526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4F4D-318F-4D0D-BE47-0F5F28BA5E58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1FFAA-0530-46B2-834C-DD11C3CED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3620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4F4D-318F-4D0D-BE47-0F5F28BA5E58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1FFAA-0530-46B2-834C-DD11C3CED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1232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10" hasCustomPrompt="1"/>
          </p:nvPr>
        </p:nvSpPr>
        <p:spPr>
          <a:xfrm>
            <a:off x="500063" y="357188"/>
            <a:ext cx="8143875" cy="1428750"/>
          </a:xfrm>
          <a:prstGeom prst="rect">
            <a:avLst/>
          </a:prstGeom>
        </p:spPr>
        <p:txBody>
          <a:bodyPr/>
          <a:lstStyle>
            <a:lvl1pPr>
              <a:defRPr sz="1800" baseline="0">
                <a:latin typeface="+mj-lt"/>
              </a:defRPr>
            </a:lvl1pPr>
          </a:lstStyle>
          <a:p>
            <a:pPr lvl="0"/>
            <a:r>
              <a:rPr lang="es-ES" dirty="0" smtClean="0"/>
              <a:t>Cuerpo de 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40398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34F4D-318F-4D0D-BE47-0F5F28BA5E58}" type="datetimeFigureOut">
              <a:rPr lang="es-CO" smtClean="0"/>
              <a:t>16/05/2014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1FFAA-0530-46B2-834C-DD11C3CED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290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gif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8352927" cy="5832648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s-CO" dirty="0" smtClean="0">
                <a:latin typeface="Arial Black" pitchFamily="34" charset="0"/>
              </a:rPr>
              <a:t>  </a:t>
            </a:r>
            <a:br>
              <a:rPr lang="es-CO" dirty="0" smtClean="0">
                <a:latin typeface="Arial Black" pitchFamily="34" charset="0"/>
              </a:rPr>
            </a:br>
            <a:r>
              <a:rPr lang="es-CO" dirty="0" smtClean="0">
                <a:latin typeface="Arial Black" pitchFamily="34" charset="0"/>
              </a:rPr>
              <a:t>COMO VIVIR  CON ESTRÉS</a:t>
            </a:r>
            <a:br>
              <a:rPr lang="es-CO" dirty="0" smtClean="0">
                <a:latin typeface="Arial Black" pitchFamily="34" charset="0"/>
              </a:rPr>
            </a:br>
            <a:r>
              <a:rPr lang="es-CO" dirty="0">
                <a:latin typeface="Arial Black" pitchFamily="34" charset="0"/>
              </a:rPr>
              <a:t/>
            </a:r>
            <a:br>
              <a:rPr lang="es-CO" dirty="0">
                <a:latin typeface="Arial Black" pitchFamily="34" charset="0"/>
              </a:rPr>
            </a:br>
            <a:r>
              <a:rPr lang="es-CO" dirty="0" smtClean="0">
                <a:latin typeface="Arial Black" pitchFamily="34" charset="0"/>
              </a:rPr>
              <a:t> </a:t>
            </a:r>
            <a:br>
              <a:rPr lang="es-CO" dirty="0" smtClean="0">
                <a:latin typeface="Arial Black" pitchFamily="34" charset="0"/>
              </a:rPr>
            </a:br>
            <a:r>
              <a:rPr lang="es-CO" dirty="0" smtClean="0">
                <a:latin typeface="Arial Black" pitchFamily="34" charset="0"/>
              </a:rPr>
              <a:t>Y       NO</a:t>
            </a:r>
            <a:br>
              <a:rPr lang="es-CO" dirty="0" smtClean="0">
                <a:latin typeface="Arial Black" pitchFamily="34" charset="0"/>
              </a:rPr>
            </a:br>
            <a:r>
              <a:rPr lang="es-CO" dirty="0" smtClean="0">
                <a:latin typeface="Arial Black" pitchFamily="34" charset="0"/>
              </a:rPr>
              <a:t/>
            </a:r>
            <a:br>
              <a:rPr lang="es-CO" dirty="0" smtClean="0">
                <a:latin typeface="Arial Black" pitchFamily="34" charset="0"/>
              </a:rPr>
            </a:br>
            <a:r>
              <a:rPr lang="es-CO" dirty="0" smtClean="0">
                <a:latin typeface="Arial Black" pitchFamily="34" charset="0"/>
              </a:rPr>
              <a:t>MORIR EN EL  INTENTO</a:t>
            </a:r>
            <a:br>
              <a:rPr lang="es-CO" dirty="0" smtClean="0">
                <a:latin typeface="Arial Black" pitchFamily="34" charset="0"/>
              </a:rPr>
            </a:br>
            <a:r>
              <a:rPr lang="es-CO" dirty="0">
                <a:latin typeface="Arial Black" pitchFamily="34" charset="0"/>
              </a:rPr>
              <a:t/>
            </a:r>
            <a:br>
              <a:rPr lang="es-CO" dirty="0">
                <a:latin typeface="Arial Black" pitchFamily="34" charset="0"/>
              </a:rPr>
            </a:br>
            <a:r>
              <a:rPr lang="es-CO" dirty="0" smtClean="0">
                <a:latin typeface="Arial Black" pitchFamily="34" charset="0"/>
              </a:rPr>
              <a:t/>
            </a:r>
            <a:br>
              <a:rPr lang="es-CO" dirty="0" smtClean="0">
                <a:latin typeface="Arial Black" pitchFamily="34" charset="0"/>
              </a:rPr>
            </a:br>
            <a:endParaRPr lang="es-CO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10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ES    EL   ESTRÉS   UN    ENEMIGO </a:t>
            </a:r>
            <a:endParaRPr lang="es-CO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96752"/>
            <a:ext cx="2362200" cy="1933575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340768"/>
            <a:ext cx="3810000" cy="37338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6" y="3756134"/>
            <a:ext cx="3436987" cy="227784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454154"/>
            <a:ext cx="3285728" cy="288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66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DONDE      VIVE    ESE     ENEMIGO?</a:t>
            </a:r>
            <a:endParaRPr lang="es-CO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7" y="2348880"/>
            <a:ext cx="3312368" cy="3255281"/>
          </a:xfrm>
          <a:prstGeom prst="rect">
            <a:avLst/>
          </a:prstGeom>
        </p:spPr>
      </p:pic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56792"/>
            <a:ext cx="3387415" cy="4525963"/>
          </a:xfrm>
        </p:spPr>
      </p:pic>
    </p:spTree>
    <p:extLst>
      <p:ext uri="{BB962C8B-B14F-4D97-AF65-F5344CB8AC3E}">
        <p14:creationId xmlns:p14="http://schemas.microsoft.com/office/powerpoint/2010/main" val="367039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DONDE   SE   DESARROLLA   LA BATALLA</a:t>
            </a:r>
            <a:endParaRPr lang="es-CO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886744"/>
            <a:ext cx="6336704" cy="3952875"/>
          </a:xfrm>
        </p:spPr>
      </p:pic>
    </p:spTree>
    <p:extLst>
      <p:ext uri="{BB962C8B-B14F-4D97-AF65-F5344CB8AC3E}">
        <p14:creationId xmlns:p14="http://schemas.microsoft.com/office/powerpoint/2010/main" val="184314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467544" y="260648"/>
            <a:ext cx="8064896" cy="6336704"/>
          </a:xfrm>
        </p:spPr>
        <p:txBody>
          <a:bodyPr>
            <a:normAutofit/>
          </a:bodyPr>
          <a:lstStyle/>
          <a:p>
            <a:pPr indent="0">
              <a:lnSpc>
                <a:spcPct val="90000"/>
              </a:lnSpc>
              <a:buNone/>
            </a:pPr>
            <a:endParaRPr lang="en-US" b="1" dirty="0" smtClean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sz="2000" b="1" dirty="0" smtClean="0">
                <a:latin typeface="Arial Black" pitchFamily="34" charset="0"/>
              </a:rPr>
              <a:t>                                     TEMAS</a:t>
            </a:r>
          </a:p>
          <a:p>
            <a:pPr indent="0">
              <a:lnSpc>
                <a:spcPct val="90000"/>
              </a:lnSpc>
              <a:buNone/>
            </a:pPr>
            <a:endParaRPr lang="en-US" sz="2000" b="1" dirty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sz="2000" b="1" dirty="0" smtClean="0">
                <a:latin typeface="Arial Black" pitchFamily="34" charset="0"/>
              </a:rPr>
              <a:t>El ser humano</a:t>
            </a:r>
          </a:p>
          <a:p>
            <a:pPr indent="0">
              <a:lnSpc>
                <a:spcPct val="90000"/>
              </a:lnSpc>
              <a:buNone/>
            </a:pPr>
            <a:endParaRPr lang="en-US" sz="2000" b="1" dirty="0" smtClean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sz="2000" b="1" dirty="0" smtClean="0">
                <a:latin typeface="Arial Black" pitchFamily="34" charset="0"/>
              </a:rPr>
              <a:t>Definición Estrés</a:t>
            </a:r>
          </a:p>
          <a:p>
            <a:pPr indent="0">
              <a:lnSpc>
                <a:spcPct val="90000"/>
              </a:lnSpc>
              <a:buNone/>
            </a:pPr>
            <a:endParaRPr lang="en-US" sz="2000" b="1" dirty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sz="2000" b="1" dirty="0">
                <a:latin typeface="Arial Black" pitchFamily="34" charset="0"/>
              </a:rPr>
              <a:t>Cualidad </a:t>
            </a:r>
            <a:r>
              <a:rPr lang="en-US" sz="2000" b="1" dirty="0" smtClean="0">
                <a:latin typeface="Arial Black" pitchFamily="34" charset="0"/>
              </a:rPr>
              <a:t>o Enfermedad </a:t>
            </a:r>
          </a:p>
          <a:p>
            <a:pPr indent="0">
              <a:lnSpc>
                <a:spcPct val="90000"/>
              </a:lnSpc>
              <a:buNone/>
            </a:pPr>
            <a:endParaRPr lang="en-US" sz="2000" b="1" dirty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sz="2000" b="1" dirty="0" smtClean="0">
                <a:latin typeface="Arial Black" pitchFamily="34" charset="0"/>
              </a:rPr>
              <a:t>Creencias </a:t>
            </a:r>
            <a:r>
              <a:rPr lang="en-US" sz="2000" b="1" dirty="0">
                <a:latin typeface="Arial Black" pitchFamily="34" charset="0"/>
              </a:rPr>
              <a:t>y </a:t>
            </a:r>
            <a:r>
              <a:rPr lang="en-US" sz="2000" b="1" dirty="0" smtClean="0">
                <a:latin typeface="Arial Black" pitchFamily="34" charset="0"/>
              </a:rPr>
              <a:t>Deseos</a:t>
            </a:r>
          </a:p>
          <a:p>
            <a:pPr indent="0">
              <a:lnSpc>
                <a:spcPct val="90000"/>
              </a:lnSpc>
              <a:buNone/>
            </a:pPr>
            <a:endParaRPr lang="en-US" sz="2000" b="1" dirty="0" smtClean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sz="2000" b="1" dirty="0">
                <a:latin typeface="Arial Black" pitchFamily="34" charset="0"/>
              </a:rPr>
              <a:t>Manifestaciones</a:t>
            </a:r>
          </a:p>
          <a:p>
            <a:pPr indent="0">
              <a:lnSpc>
                <a:spcPct val="90000"/>
              </a:lnSpc>
              <a:buNone/>
            </a:pPr>
            <a:endParaRPr lang="en-US" sz="2000" b="1" dirty="0" smtClean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sz="2000" b="1" dirty="0" smtClean="0">
                <a:latin typeface="Arial Black" pitchFamily="34" charset="0"/>
              </a:rPr>
              <a:t>Tiempo  </a:t>
            </a:r>
            <a:r>
              <a:rPr lang="en-US" sz="2000" b="1" dirty="0">
                <a:latin typeface="Arial Black" pitchFamily="34" charset="0"/>
              </a:rPr>
              <a:t>Velocidad  y </a:t>
            </a:r>
            <a:r>
              <a:rPr lang="en-US" sz="2000" b="1" dirty="0" smtClean="0">
                <a:latin typeface="Arial Black" pitchFamily="34" charset="0"/>
              </a:rPr>
              <a:t>Ritmo</a:t>
            </a:r>
          </a:p>
          <a:p>
            <a:pPr indent="0">
              <a:lnSpc>
                <a:spcPct val="90000"/>
              </a:lnSpc>
              <a:buNone/>
            </a:pPr>
            <a:endParaRPr lang="en-US" sz="2000" b="1" dirty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sz="2000" b="1" dirty="0" smtClean="0">
                <a:latin typeface="Arial Black" pitchFamily="34" charset="0"/>
              </a:rPr>
              <a:t>Comunicación</a:t>
            </a:r>
          </a:p>
          <a:p>
            <a:pPr indent="0">
              <a:lnSpc>
                <a:spcPct val="90000"/>
              </a:lnSpc>
              <a:buNone/>
            </a:pPr>
            <a:endParaRPr lang="en-US" sz="2000" b="1" dirty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r>
              <a:rPr lang="en-US" sz="2000" b="1" dirty="0" smtClean="0">
                <a:latin typeface="Arial Black" pitchFamily="34" charset="0"/>
              </a:rPr>
              <a:t>Recomendaciones</a:t>
            </a:r>
            <a:endParaRPr lang="en-US" sz="20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10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179512" y="692696"/>
            <a:ext cx="4772136" cy="518457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2800" dirty="0" smtClean="0">
                <a:latin typeface="Arial Black" pitchFamily="34" charset="0"/>
              </a:rPr>
              <a:t>Somos </a:t>
            </a:r>
            <a:r>
              <a:rPr lang="en-US" sz="2800" dirty="0">
                <a:latin typeface="Arial Black" pitchFamily="34" charset="0"/>
              </a:rPr>
              <a:t>un instrumento </a:t>
            </a:r>
            <a:r>
              <a:rPr lang="en-US" sz="2800" dirty="0" smtClean="0">
                <a:latin typeface="Arial Black" pitchFamily="34" charset="0"/>
              </a:rPr>
              <a:t>armónico.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 smtClean="0">
                <a:latin typeface="Arial Black" pitchFamily="34" charset="0"/>
              </a:rPr>
              <a:t>  </a:t>
            </a:r>
            <a:endParaRPr lang="en-US" sz="2800" dirty="0">
              <a:latin typeface="Arial Black" pitchFamily="34" charset="0"/>
            </a:endParaRPr>
          </a:p>
          <a:p>
            <a:pPr>
              <a:lnSpc>
                <a:spcPct val="80000"/>
              </a:lnSpc>
              <a:buNone/>
            </a:pPr>
            <a:endParaRPr lang="en-US" sz="2800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800" dirty="0" err="1" smtClean="0">
                <a:latin typeface="Arial Black" pitchFamily="34" charset="0"/>
              </a:rPr>
              <a:t>Nuestra</a:t>
            </a:r>
            <a:r>
              <a:rPr lang="en-US" sz="2800" dirty="0" smtClean="0">
                <a:latin typeface="Arial Black" pitchFamily="34" charset="0"/>
              </a:rPr>
              <a:t>  </a:t>
            </a:r>
            <a:r>
              <a:rPr lang="en-US" sz="2800" dirty="0" err="1" smtClean="0">
                <a:latin typeface="Arial Black" pitchFamily="34" charset="0"/>
              </a:rPr>
              <a:t>tarea</a:t>
            </a:r>
            <a:r>
              <a:rPr lang="en-US" sz="2800" dirty="0" smtClean="0">
                <a:latin typeface="Arial Black" pitchFamily="34" charset="0"/>
              </a:rPr>
              <a:t>    </a:t>
            </a:r>
            <a:r>
              <a:rPr lang="en-US" sz="2800" dirty="0" err="1" smtClean="0">
                <a:latin typeface="Arial Black" pitchFamily="34" charset="0"/>
              </a:rPr>
              <a:t>es</a:t>
            </a:r>
            <a:endParaRPr lang="en-US" sz="2800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800" dirty="0" err="1">
                <a:latin typeface="Arial Black" pitchFamily="34" charset="0"/>
              </a:rPr>
              <a:t>c</a:t>
            </a:r>
            <a:r>
              <a:rPr lang="en-US" sz="2800" dirty="0" err="1" smtClean="0">
                <a:latin typeface="Arial Black" pitchFamily="34" charset="0"/>
              </a:rPr>
              <a:t>onocernos</a:t>
            </a:r>
            <a:r>
              <a:rPr lang="en-US" sz="2800" dirty="0" smtClean="0">
                <a:latin typeface="Arial Black" pitchFamily="34" charset="0"/>
              </a:rPr>
              <a:t> y    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 smtClean="0">
                <a:latin typeface="Arial Black" pitchFamily="34" charset="0"/>
              </a:rPr>
              <a:t> afinarnos.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 smtClean="0">
                <a:latin typeface="Arial Black" pitchFamily="34" charset="0"/>
              </a:rPr>
              <a:t>  </a:t>
            </a:r>
            <a:endParaRPr lang="en-US" sz="2800" dirty="0">
              <a:latin typeface="Arial Black" pitchFamily="34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Arial Black" pitchFamily="34" charset="0"/>
              </a:rPr>
              <a:t>P</a:t>
            </a:r>
            <a:r>
              <a:rPr lang="en-US" sz="2800" dirty="0" smtClean="0">
                <a:latin typeface="Arial Black" pitchFamily="34" charset="0"/>
              </a:rPr>
              <a:t>ara  </a:t>
            </a:r>
            <a:r>
              <a:rPr lang="en-US" sz="2800" dirty="0" err="1">
                <a:latin typeface="Arial Black" pitchFamily="34" charset="0"/>
              </a:rPr>
              <a:t>poder</a:t>
            </a:r>
            <a:r>
              <a:rPr lang="en-US" sz="2800" dirty="0">
                <a:latin typeface="Arial Black" pitchFamily="34" charset="0"/>
              </a:rPr>
              <a:t> </a:t>
            </a:r>
            <a:r>
              <a:rPr lang="en-US" sz="2800" dirty="0" err="1" smtClean="0">
                <a:latin typeface="Arial Black" pitchFamily="34" charset="0"/>
              </a:rPr>
              <a:t>interpretar</a:t>
            </a:r>
            <a:endParaRPr lang="en-US" sz="2800" dirty="0">
              <a:latin typeface="Arial Black" pitchFamily="34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800" dirty="0" smtClean="0">
                <a:latin typeface="Arial Black" pitchFamily="34" charset="0"/>
              </a:rPr>
              <a:t> la </a:t>
            </a:r>
            <a:r>
              <a:rPr lang="en-US" sz="2800" dirty="0">
                <a:latin typeface="Arial Black" pitchFamily="34" charset="0"/>
              </a:rPr>
              <a:t>dulce  </a:t>
            </a:r>
            <a:r>
              <a:rPr lang="en-US" sz="2800" dirty="0" smtClean="0">
                <a:latin typeface="Arial Black" pitchFamily="34" charset="0"/>
              </a:rPr>
              <a:t>melodía 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 smtClean="0">
                <a:latin typeface="Arial Black" pitchFamily="34" charset="0"/>
              </a:rPr>
              <a:t>de </a:t>
            </a:r>
            <a:r>
              <a:rPr lang="en-US" sz="2800" dirty="0">
                <a:latin typeface="Arial Black" pitchFamily="34" charset="0"/>
              </a:rPr>
              <a:t>la vida.</a:t>
            </a:r>
            <a:endParaRPr lang="es-CO" sz="2800" dirty="0">
              <a:latin typeface="Arial Black" pitchFamily="34" charset="0"/>
            </a:endParaRPr>
          </a:p>
          <a:p>
            <a:endParaRPr lang="es-CO" sz="3200" dirty="0">
              <a:latin typeface="Arial Black" pitchFamily="34" charset="0"/>
            </a:endParaRPr>
          </a:p>
        </p:txBody>
      </p:sp>
      <p:pic>
        <p:nvPicPr>
          <p:cNvPr id="3" name="3 Marcador de contenido" descr="arpa con car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648" y="865988"/>
            <a:ext cx="3384376" cy="478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01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395288" y="620688"/>
            <a:ext cx="8569200" cy="5545162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s-CO" sz="2400" b="1" dirty="0">
                <a:latin typeface="Arial Black" pitchFamily="34" charset="0"/>
              </a:rPr>
              <a:t>Lo que siempre ha </a:t>
            </a:r>
            <a:r>
              <a:rPr lang="es-CO" sz="2400" b="1" dirty="0" smtClean="0">
                <a:latin typeface="Arial Black" pitchFamily="34" charset="0"/>
              </a:rPr>
              <a:t>acompañado</a:t>
            </a:r>
          </a:p>
          <a:p>
            <a:pPr indent="0">
              <a:buNone/>
            </a:pPr>
            <a:r>
              <a:rPr lang="es-CO" sz="2400" b="1" dirty="0" smtClean="0">
                <a:latin typeface="Arial Black" pitchFamily="34" charset="0"/>
              </a:rPr>
              <a:t>a la especie humana </a:t>
            </a:r>
          </a:p>
          <a:p>
            <a:pPr indent="0">
              <a:buNone/>
            </a:pPr>
            <a:r>
              <a:rPr lang="es-CO" sz="2400" b="1" dirty="0" smtClean="0">
                <a:latin typeface="Arial Black" pitchFamily="34" charset="0"/>
              </a:rPr>
              <a:t>a sido  el MIEDO</a:t>
            </a:r>
          </a:p>
          <a:p>
            <a:pPr indent="0">
              <a:buNone/>
            </a:pPr>
            <a:r>
              <a:rPr lang="es-CO" sz="2400" b="1" dirty="0" smtClean="0">
                <a:latin typeface="Arial Black" pitchFamily="34" charset="0"/>
              </a:rPr>
              <a:t>a lo desconocido</a:t>
            </a:r>
            <a:r>
              <a:rPr lang="es-CO" sz="2400" dirty="0" smtClean="0">
                <a:latin typeface="Arial Black" pitchFamily="34" charset="0"/>
              </a:rPr>
              <a:t>. </a:t>
            </a:r>
          </a:p>
        </p:txBody>
      </p:sp>
      <p:pic>
        <p:nvPicPr>
          <p:cNvPr id="5" name="Picture 7" descr="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24944"/>
            <a:ext cx="4320480" cy="341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user\Desktop\bosque_noche_forest_nigh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17032"/>
            <a:ext cx="3816424" cy="24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COMPAQ\Desktop\tormenta_tov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04664"/>
            <a:ext cx="2808312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42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251520" y="512676"/>
            <a:ext cx="8280920" cy="6156684"/>
          </a:xfrm>
        </p:spPr>
        <p:txBody>
          <a:bodyPr>
            <a:normAutofit fontScale="92500" lnSpcReduction="10000"/>
          </a:bodyPr>
          <a:lstStyle/>
          <a:p>
            <a:pPr indent="0">
              <a:buNone/>
            </a:pPr>
            <a:r>
              <a:rPr lang="es-CO" sz="2600" dirty="0" smtClean="0">
                <a:latin typeface="Arial Black" pitchFamily="34" charset="0"/>
              </a:rPr>
              <a:t>El no poder controlar los eventos externos para  sobrevivir</a:t>
            </a:r>
          </a:p>
          <a:p>
            <a:pPr indent="0">
              <a:buNone/>
            </a:pPr>
            <a:endParaRPr lang="es-CO" sz="2000" dirty="0">
              <a:latin typeface="Swis721 BlkEx BT" pitchFamily="34" charset="0"/>
            </a:endParaRPr>
          </a:p>
          <a:p>
            <a:pPr indent="0">
              <a:buNone/>
            </a:pPr>
            <a:endParaRPr lang="es-CO" sz="2000" dirty="0" smtClean="0">
              <a:latin typeface="Swis721 BlkEx BT" pitchFamily="34" charset="0"/>
            </a:endParaRPr>
          </a:p>
          <a:p>
            <a:pPr indent="0">
              <a:buNone/>
            </a:pPr>
            <a:r>
              <a:rPr lang="es-CO" sz="2000" dirty="0" smtClean="0">
                <a:latin typeface="Swis721 BlkEx BT" pitchFamily="34" charset="0"/>
              </a:rPr>
              <a:t> </a:t>
            </a:r>
          </a:p>
          <a:p>
            <a:pPr indent="0">
              <a:buNone/>
            </a:pPr>
            <a:endParaRPr lang="es-ES" sz="2000" dirty="0" smtClean="0">
              <a:latin typeface="Swis721 BlkEx BT" pitchFamily="34" charset="0"/>
            </a:endParaRPr>
          </a:p>
          <a:p>
            <a:pPr indent="0">
              <a:buNone/>
            </a:pPr>
            <a:endParaRPr lang="es-ES" sz="2000" dirty="0" smtClean="0">
              <a:latin typeface="Swis721 BlkEx BT" pitchFamily="34" charset="0"/>
            </a:endParaRPr>
          </a:p>
          <a:p>
            <a:pPr indent="0">
              <a:buNone/>
            </a:pPr>
            <a:endParaRPr lang="es-ES" sz="2000" dirty="0" smtClean="0">
              <a:latin typeface="Swis721 BlkEx BT" pitchFamily="34" charset="0"/>
            </a:endParaRPr>
          </a:p>
          <a:p>
            <a:pPr indent="0">
              <a:buNone/>
            </a:pPr>
            <a:endParaRPr lang="es-ES" sz="2000" dirty="0">
              <a:latin typeface="Swis721 BlkEx BT" pitchFamily="34" charset="0"/>
            </a:endParaRPr>
          </a:p>
          <a:p>
            <a:pPr indent="0">
              <a:buNone/>
            </a:pPr>
            <a:endParaRPr lang="es-ES" sz="2000" dirty="0" smtClean="0">
              <a:latin typeface="Swis721 BlkEx BT" pitchFamily="34" charset="0"/>
            </a:endParaRPr>
          </a:p>
          <a:p>
            <a:pPr indent="0">
              <a:buNone/>
            </a:pPr>
            <a:endParaRPr lang="es-ES" sz="2000" dirty="0">
              <a:latin typeface="Swis721 BlkEx BT" pitchFamily="34" charset="0"/>
            </a:endParaRPr>
          </a:p>
          <a:p>
            <a:pPr indent="0">
              <a:buNone/>
            </a:pPr>
            <a:endParaRPr lang="es-ES" sz="2000" dirty="0" smtClean="0">
              <a:latin typeface="Swis721 BlkEx BT" pitchFamily="34" charset="0"/>
            </a:endParaRPr>
          </a:p>
          <a:p>
            <a:pPr indent="0">
              <a:buNone/>
            </a:pPr>
            <a:endParaRPr lang="es-ES" sz="2000" dirty="0">
              <a:latin typeface="Swis721 BlkEx BT" pitchFamily="34" charset="0"/>
            </a:endParaRPr>
          </a:p>
          <a:p>
            <a:pPr indent="0">
              <a:buNone/>
            </a:pPr>
            <a:endParaRPr lang="es-ES" sz="2000" dirty="0" smtClean="0">
              <a:latin typeface="Swis721 BlkEx BT" pitchFamily="34" charset="0"/>
            </a:endParaRPr>
          </a:p>
          <a:p>
            <a:pPr indent="0">
              <a:buNone/>
            </a:pPr>
            <a:endParaRPr lang="es-ES" sz="2000" dirty="0">
              <a:latin typeface="Swis721 BlkEx BT" pitchFamily="34" charset="0"/>
            </a:endParaRPr>
          </a:p>
          <a:p>
            <a:pPr indent="0">
              <a:buNone/>
            </a:pPr>
            <a:endParaRPr lang="es-ES" sz="2000" dirty="0" smtClean="0">
              <a:latin typeface="Swis721 BlkEx BT" pitchFamily="34" charset="0"/>
            </a:endParaRPr>
          </a:p>
          <a:p>
            <a:pPr indent="0">
              <a:buNone/>
            </a:pPr>
            <a:r>
              <a:rPr lang="es-ES" sz="3000" dirty="0" smtClean="0">
                <a:latin typeface="Arial Black" pitchFamily="34" charset="0"/>
              </a:rPr>
              <a:t>Dejo en el   cerebro una  impronta   </a:t>
            </a:r>
            <a:endParaRPr lang="es-ES" sz="3000" dirty="0">
              <a:latin typeface="Arial Black" pitchFamily="34" charset="0"/>
            </a:endParaRPr>
          </a:p>
        </p:txBody>
      </p:sp>
      <p:pic>
        <p:nvPicPr>
          <p:cNvPr id="5" name="Picture 2" descr="C:\Users\user\Desktop\MARIA\proyecto nuevo estres)\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56792"/>
            <a:ext cx="360040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COMPAQ\Desktop\evolucion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0848"/>
            <a:ext cx="331236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89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10"/>
          </p:nvPr>
        </p:nvSpPr>
        <p:spPr>
          <a:xfrm>
            <a:off x="179512" y="404664"/>
            <a:ext cx="8964488" cy="6453336"/>
          </a:xfrm>
        </p:spPr>
        <p:txBody>
          <a:bodyPr>
            <a:noAutofit/>
          </a:bodyPr>
          <a:lstStyle/>
          <a:p>
            <a:pPr indent="0">
              <a:buNone/>
            </a:pPr>
            <a:endParaRPr lang="es-CO" sz="2400" dirty="0" smtClean="0">
              <a:latin typeface="Arial Black" pitchFamily="34" charset="0"/>
            </a:endParaRPr>
          </a:p>
          <a:p>
            <a:pPr indent="0">
              <a:buNone/>
            </a:pPr>
            <a:r>
              <a:rPr lang="es-CO" sz="2400" dirty="0" smtClean="0">
                <a:latin typeface="Arial Black" pitchFamily="34" charset="0"/>
              </a:rPr>
              <a:t>Por eso los MIEDOS están  instalados</a:t>
            </a:r>
          </a:p>
          <a:p>
            <a:pPr indent="0">
              <a:buNone/>
            </a:pPr>
            <a:r>
              <a:rPr lang="es-CO" sz="2400" dirty="0">
                <a:latin typeface="Arial Black" pitchFamily="34" charset="0"/>
              </a:rPr>
              <a:t>e</a:t>
            </a:r>
            <a:r>
              <a:rPr lang="es-CO" sz="2400" dirty="0" smtClean="0">
                <a:latin typeface="Arial Black" pitchFamily="34" charset="0"/>
              </a:rPr>
              <a:t>n el inconsciente como un </a:t>
            </a:r>
          </a:p>
          <a:p>
            <a:pPr indent="0">
              <a:buNone/>
            </a:pPr>
            <a:r>
              <a:rPr lang="es-CO" sz="2400" dirty="0" smtClean="0">
                <a:latin typeface="Arial Black" pitchFamily="34" charset="0"/>
              </a:rPr>
              <a:t>mecanismo </a:t>
            </a:r>
            <a:r>
              <a:rPr lang="es-CO" sz="2400" dirty="0">
                <a:latin typeface="Arial Black" pitchFamily="34" charset="0"/>
              </a:rPr>
              <a:t>de </a:t>
            </a:r>
            <a:r>
              <a:rPr lang="es-CO" sz="2400" dirty="0" smtClean="0">
                <a:latin typeface="Arial Black" pitchFamily="34" charset="0"/>
              </a:rPr>
              <a:t>autodefensa.</a:t>
            </a:r>
          </a:p>
          <a:p>
            <a:pPr indent="0">
              <a:buNone/>
            </a:pPr>
            <a:endParaRPr lang="en-US" sz="1400" dirty="0" smtClean="0">
              <a:latin typeface="Swis721 BlkEx BT" pitchFamily="34" charset="0"/>
            </a:endParaRPr>
          </a:p>
          <a:p>
            <a:pPr indent="0">
              <a:buNone/>
            </a:pPr>
            <a:r>
              <a:rPr lang="es-CO" sz="1400" dirty="0" smtClean="0">
                <a:latin typeface="Swis721 BlkEx BT" pitchFamily="34" charset="0"/>
              </a:rPr>
              <a:t>                                     </a:t>
            </a:r>
          </a:p>
          <a:p>
            <a:pPr indent="0">
              <a:buNone/>
            </a:pPr>
            <a:endParaRPr lang="es-CO" sz="1400" dirty="0">
              <a:latin typeface="Swis721 BlkEx BT" pitchFamily="34" charset="0"/>
            </a:endParaRPr>
          </a:p>
          <a:p>
            <a:pPr indent="0">
              <a:buNone/>
            </a:pPr>
            <a:endParaRPr lang="es-CO" sz="1400" dirty="0" smtClean="0">
              <a:latin typeface="Swis721 BlkEx BT" pitchFamily="34" charset="0"/>
            </a:endParaRPr>
          </a:p>
          <a:p>
            <a:pPr indent="0">
              <a:buNone/>
            </a:pPr>
            <a:r>
              <a:rPr lang="es-CO" sz="1400" dirty="0" smtClean="0">
                <a:latin typeface="Swis721 BlkEx BT" pitchFamily="34" charset="0"/>
              </a:rPr>
              <a:t>                                           </a:t>
            </a:r>
          </a:p>
          <a:p>
            <a:pPr indent="0">
              <a:buNone/>
            </a:pPr>
            <a:endParaRPr lang="es-CO" sz="1400" dirty="0">
              <a:latin typeface="Swis721 BlkEx BT" pitchFamily="34" charset="0"/>
            </a:endParaRPr>
          </a:p>
          <a:p>
            <a:pPr indent="0">
              <a:buNone/>
            </a:pPr>
            <a:endParaRPr lang="es-CO" sz="1400" dirty="0" smtClean="0">
              <a:latin typeface="Swis721 BlkEx BT" pitchFamily="34" charset="0"/>
            </a:endParaRPr>
          </a:p>
          <a:p>
            <a:pPr indent="0">
              <a:buNone/>
            </a:pPr>
            <a:endParaRPr lang="es-CO" sz="1400" dirty="0" smtClean="0">
              <a:latin typeface="Swis721 BlkEx BT" pitchFamily="34" charset="0"/>
            </a:endParaRPr>
          </a:p>
          <a:p>
            <a:pPr indent="0">
              <a:buNone/>
            </a:pPr>
            <a:r>
              <a:rPr lang="es-CO" sz="1400" dirty="0" smtClean="0">
                <a:latin typeface="Swis721 BlkEx BT" pitchFamily="34" charset="0"/>
              </a:rPr>
              <a:t>.       </a:t>
            </a:r>
            <a:endParaRPr lang="es-ES" sz="1400" dirty="0">
              <a:latin typeface="Swis721 BlkEx BT" pitchFamily="34" charset="0"/>
            </a:endParaRPr>
          </a:p>
        </p:txBody>
      </p:sp>
      <p:pic>
        <p:nvPicPr>
          <p:cNvPr id="5" name="Picture 7" descr="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062" y="2931954"/>
            <a:ext cx="3672408" cy="3726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31954"/>
            <a:ext cx="4402460" cy="372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9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395537" y="357188"/>
            <a:ext cx="8248402" cy="5808116"/>
          </a:xfrm>
        </p:spPr>
        <p:txBody>
          <a:bodyPr/>
          <a:lstStyle/>
          <a:p>
            <a:pPr indent="0">
              <a:buNone/>
            </a:pPr>
            <a:r>
              <a:rPr lang="es-ES_tradnl" sz="2400" dirty="0" smtClean="0">
                <a:latin typeface="Arial Black" pitchFamily="34" charset="0"/>
              </a:rPr>
              <a:t>Estrés </a:t>
            </a:r>
            <a:r>
              <a:rPr lang="es-ES_tradnl" sz="2400" dirty="0">
                <a:latin typeface="Arial Black" pitchFamily="34" charset="0"/>
              </a:rPr>
              <a:t>es una palabra  que se utiliza para  describir  los síntomas  que se  producen en el  organismo  ante el aumento de presiones  impuestas  por el medio externo o por ella misma.</a:t>
            </a:r>
          </a:p>
          <a:p>
            <a:endParaRPr lang="es-CO" dirty="0"/>
          </a:p>
        </p:txBody>
      </p:sp>
      <p:pic>
        <p:nvPicPr>
          <p:cNvPr id="3" name="Picture 4" descr="cuerda a punto de rom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638" y="2564904"/>
            <a:ext cx="2453746" cy="167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user\Desktop\MARIA\proyecto nuevo estres)\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68960"/>
            <a:ext cx="288032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MARIA\proyecto nuevo estres)\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395" y="4581128"/>
            <a:ext cx="2088232" cy="167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94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395536" y="260649"/>
            <a:ext cx="8568952" cy="6293294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s-ES" sz="3200" dirty="0">
                <a:latin typeface="Swis721 BlkEx BT" pitchFamily="34" charset="0"/>
              </a:rPr>
              <a:t>El estrés tiene tres etapas</a:t>
            </a:r>
            <a:r>
              <a:rPr lang="es-ES" sz="3200" dirty="0" smtClean="0">
                <a:latin typeface="Swis721 BlkEx BT" pitchFamily="34" charset="0"/>
              </a:rPr>
              <a:t>:</a:t>
            </a:r>
          </a:p>
          <a:p>
            <a:pPr indent="0">
              <a:buNone/>
            </a:pPr>
            <a:r>
              <a:rPr lang="es-ES" sz="3200" dirty="0">
                <a:latin typeface="Swis721 BlkEx BT" pitchFamily="34" charset="0"/>
              </a:rPr>
              <a:t> </a:t>
            </a:r>
            <a:r>
              <a:rPr lang="es-ES" sz="3200" b="1" dirty="0" smtClean="0">
                <a:latin typeface="Swis721 BlkEx BT" pitchFamily="34" charset="0"/>
              </a:rPr>
              <a:t> </a:t>
            </a:r>
            <a:endParaRPr lang="es-ES" sz="3200" b="1" dirty="0">
              <a:latin typeface="Swis721 BlkEx BT" pitchFamily="34" charset="0"/>
            </a:endParaRPr>
          </a:p>
          <a:p>
            <a:pPr indent="0">
              <a:buNone/>
            </a:pPr>
            <a:r>
              <a:rPr lang="es-ES" sz="3200" b="1" dirty="0" smtClean="0">
                <a:latin typeface="Swis721 BlkEx BT" pitchFamily="34" charset="0"/>
              </a:rPr>
              <a:t>                                            ALARMA</a:t>
            </a:r>
          </a:p>
          <a:p>
            <a:pPr indent="0">
              <a:buNone/>
            </a:pPr>
            <a:r>
              <a:rPr lang="es-ES" sz="3200" b="1" dirty="0" smtClean="0">
                <a:latin typeface="Swis721 BlkEx BT" pitchFamily="34" charset="0"/>
              </a:rPr>
              <a:t> </a:t>
            </a:r>
            <a:endParaRPr lang="es-ES" sz="3200" b="1" dirty="0">
              <a:latin typeface="Swis721 BlkEx BT" pitchFamily="34" charset="0"/>
            </a:endParaRPr>
          </a:p>
          <a:p>
            <a:pPr indent="0">
              <a:buNone/>
            </a:pPr>
            <a:r>
              <a:rPr lang="es-ES" sz="3200" b="1" dirty="0" smtClean="0">
                <a:latin typeface="Swis721 BlkEx BT" pitchFamily="34" charset="0"/>
              </a:rPr>
              <a:t>  </a:t>
            </a:r>
          </a:p>
          <a:p>
            <a:pPr indent="0">
              <a:buNone/>
            </a:pPr>
            <a:endParaRPr lang="es-ES" sz="3200" b="1" dirty="0">
              <a:latin typeface="Swis721 BlkEx BT" pitchFamily="34" charset="0"/>
            </a:endParaRPr>
          </a:p>
          <a:p>
            <a:pPr indent="0">
              <a:buNone/>
            </a:pPr>
            <a:r>
              <a:rPr lang="es-ES" sz="3200" b="1" dirty="0" smtClean="0">
                <a:latin typeface="Swis721 BlkEx BT" pitchFamily="34" charset="0"/>
              </a:rPr>
              <a:t>RESISTENCIA</a:t>
            </a:r>
          </a:p>
          <a:p>
            <a:pPr indent="0">
              <a:buNone/>
            </a:pPr>
            <a:endParaRPr lang="es-ES" sz="3200" b="1" dirty="0">
              <a:latin typeface="Swis721 BlkEx BT" pitchFamily="34" charset="0"/>
            </a:endParaRPr>
          </a:p>
          <a:p>
            <a:pPr indent="0">
              <a:buNone/>
            </a:pPr>
            <a:endParaRPr lang="es-ES" sz="3200" b="1" dirty="0" smtClean="0">
              <a:latin typeface="Swis721 BlkEx BT" pitchFamily="34" charset="0"/>
            </a:endParaRPr>
          </a:p>
          <a:p>
            <a:pPr indent="0">
              <a:buNone/>
            </a:pPr>
            <a:r>
              <a:rPr lang="es-ES" sz="3200" b="1" dirty="0">
                <a:latin typeface="Swis721 BlkEx BT" pitchFamily="34" charset="0"/>
              </a:rPr>
              <a:t> </a:t>
            </a:r>
            <a:r>
              <a:rPr lang="es-ES" sz="3200" b="1" dirty="0" smtClean="0">
                <a:latin typeface="Swis721 BlkEx BT" pitchFamily="34" charset="0"/>
              </a:rPr>
              <a:t>                                   AGOTAMIEMTO</a:t>
            </a:r>
            <a:endParaRPr lang="es-ES" sz="3200" b="1" dirty="0">
              <a:latin typeface="Swis721 BlkEx BT" pitchFamily="34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79" y="980728"/>
            <a:ext cx="3361190" cy="187220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140968"/>
            <a:ext cx="3312368" cy="1609134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930436"/>
            <a:ext cx="2376263" cy="158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8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500063" y="357188"/>
            <a:ext cx="8143875" cy="5520084"/>
          </a:xfrm>
        </p:spPr>
        <p:txBody>
          <a:bodyPr>
            <a:normAutofit lnSpcReduction="10000"/>
          </a:bodyPr>
          <a:lstStyle/>
          <a:p>
            <a:pPr indent="0">
              <a:buNone/>
            </a:pPr>
            <a:r>
              <a:rPr lang="es-ES_tradnl" sz="2800" dirty="0">
                <a:latin typeface="Arial Black" pitchFamily="34" charset="0"/>
              </a:rPr>
              <a:t>Positiva</a:t>
            </a:r>
            <a:r>
              <a:rPr lang="es-ES_tradnl" sz="2800" dirty="0" smtClean="0">
                <a:latin typeface="Arial Black" pitchFamily="34" charset="0"/>
              </a:rPr>
              <a:t>:</a:t>
            </a: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 </a:t>
            </a:r>
            <a:endParaRPr lang="es-ES_tradnl" sz="2800" dirty="0">
              <a:latin typeface="Arial Black" pitchFamily="34" charset="0"/>
            </a:endParaRP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Se </a:t>
            </a:r>
            <a:r>
              <a:rPr lang="es-ES_tradnl" sz="2800" dirty="0">
                <a:latin typeface="Arial Black" pitchFamily="34" charset="0"/>
              </a:rPr>
              <a:t>llama </a:t>
            </a:r>
            <a:r>
              <a:rPr lang="es-ES_tradnl" sz="2800" dirty="0" err="1" smtClean="0">
                <a:latin typeface="Arial Black" pitchFamily="34" charset="0"/>
              </a:rPr>
              <a:t>Eustrés</a:t>
            </a:r>
            <a:r>
              <a:rPr lang="es-ES_tradnl" sz="2800" dirty="0" smtClean="0">
                <a:latin typeface="Arial Black" pitchFamily="34" charset="0"/>
              </a:rPr>
              <a:t> </a:t>
            </a: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cuando </a:t>
            </a:r>
            <a:r>
              <a:rPr lang="es-ES_tradnl" sz="2800" dirty="0">
                <a:latin typeface="Arial Black" pitchFamily="34" charset="0"/>
              </a:rPr>
              <a:t>la tensión </a:t>
            </a: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producida </a:t>
            </a: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puede ser</a:t>
            </a: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una </a:t>
            </a:r>
            <a:r>
              <a:rPr lang="es-ES_tradnl" sz="2800" dirty="0">
                <a:latin typeface="Arial Black" pitchFamily="34" charset="0"/>
              </a:rPr>
              <a:t>fuerza </a:t>
            </a:r>
            <a:endParaRPr lang="es-ES_tradnl" sz="2800" dirty="0" smtClean="0">
              <a:latin typeface="Arial Black" pitchFamily="34" charset="0"/>
            </a:endParaRPr>
          </a:p>
          <a:p>
            <a:pPr indent="0">
              <a:buNone/>
            </a:pPr>
            <a:r>
              <a:rPr lang="es-ES_tradnl" sz="2800" dirty="0">
                <a:latin typeface="Arial Black" pitchFamily="34" charset="0"/>
              </a:rPr>
              <a:t>e</a:t>
            </a:r>
            <a:r>
              <a:rPr lang="es-ES_tradnl" sz="2800" dirty="0" smtClean="0">
                <a:latin typeface="Arial Black" pitchFamily="34" charset="0"/>
              </a:rPr>
              <a:t>stimuladora</a:t>
            </a: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que </a:t>
            </a:r>
            <a:r>
              <a:rPr lang="es-ES_tradnl" sz="2800" dirty="0">
                <a:latin typeface="Arial Black" pitchFamily="34" charset="0"/>
              </a:rPr>
              <a:t>motiva a </a:t>
            </a:r>
            <a:endParaRPr lang="es-ES_tradnl" sz="2800" dirty="0" smtClean="0">
              <a:latin typeface="Arial Black" pitchFamily="34" charset="0"/>
            </a:endParaRP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realizar </a:t>
            </a: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una </a:t>
            </a:r>
            <a:r>
              <a:rPr lang="es-ES_tradnl" sz="2800" dirty="0">
                <a:latin typeface="Arial Black" pitchFamily="34" charset="0"/>
              </a:rPr>
              <a:t>tarea.</a:t>
            </a:r>
          </a:p>
          <a:p>
            <a:endParaRPr lang="es-CO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726" y="4437112"/>
            <a:ext cx="2240146" cy="18722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799" y="2996952"/>
            <a:ext cx="2880320" cy="181703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977" y="525625"/>
            <a:ext cx="3417841" cy="228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99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395536" y="332656"/>
            <a:ext cx="8320409" cy="6120680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  Negativa                  </a:t>
            </a: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                           </a:t>
            </a:r>
            <a:r>
              <a:rPr lang="es-ES_tradnl" sz="2800" dirty="0" err="1" smtClean="0">
                <a:latin typeface="Arial Black" pitchFamily="34" charset="0"/>
              </a:rPr>
              <a:t>Distrés</a:t>
            </a:r>
            <a:r>
              <a:rPr lang="es-ES_tradnl" sz="2800" dirty="0" smtClean="0">
                <a:latin typeface="Arial Black" pitchFamily="34" charset="0"/>
              </a:rPr>
              <a:t> cuando</a:t>
            </a: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                           se </a:t>
            </a:r>
            <a:r>
              <a:rPr lang="es-ES_tradnl" sz="2800" dirty="0">
                <a:latin typeface="Arial Black" pitchFamily="34" charset="0"/>
              </a:rPr>
              <a:t>percibe  </a:t>
            </a:r>
            <a:endParaRPr lang="es-ES_tradnl" sz="2800" dirty="0" smtClean="0">
              <a:latin typeface="Arial Black" pitchFamily="34" charset="0"/>
            </a:endParaRP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                           como </a:t>
            </a:r>
            <a:r>
              <a:rPr lang="es-ES_tradnl" sz="2800" dirty="0">
                <a:latin typeface="Arial Black" pitchFamily="34" charset="0"/>
              </a:rPr>
              <a:t>una amenaza </a:t>
            </a:r>
            <a:endParaRPr lang="es-ES_tradnl" sz="2800" dirty="0" smtClean="0">
              <a:latin typeface="Arial Black" pitchFamily="34" charset="0"/>
            </a:endParaRP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                           o demanda</a:t>
            </a: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                           que no  se puede</a:t>
            </a: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                           manejar con</a:t>
            </a:r>
          </a:p>
          <a:p>
            <a:pPr indent="0">
              <a:buNone/>
            </a:pPr>
            <a:r>
              <a:rPr lang="es-ES_tradnl" sz="2800" dirty="0" smtClean="0">
                <a:latin typeface="Arial Black" pitchFamily="34" charset="0"/>
              </a:rPr>
              <a:t>                           facilidad.         </a:t>
            </a:r>
            <a:endParaRPr lang="es-ES" sz="2800" dirty="0">
              <a:latin typeface="Arial Black" pitchFamily="34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052736"/>
            <a:ext cx="3096345" cy="259228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554331"/>
            <a:ext cx="2301416" cy="191808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20" y="4653136"/>
            <a:ext cx="251460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3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269776" y="11022"/>
            <a:ext cx="8892479" cy="6552728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es-CO" sz="3200" dirty="0" smtClean="0">
                <a:latin typeface="Swis721 BlkEx BT" pitchFamily="34" charset="0"/>
              </a:rPr>
              <a:t>Recomendaciones</a:t>
            </a:r>
          </a:p>
          <a:p>
            <a:pPr indent="0" algn="just">
              <a:buNone/>
            </a:pPr>
            <a:r>
              <a:rPr lang="es-CO" sz="3200" dirty="0" smtClean="0">
                <a:latin typeface="Swis721 BlkEx BT" pitchFamily="34" charset="0"/>
              </a:rPr>
              <a:t>QUE SE PUEDE HACER</a:t>
            </a:r>
          </a:p>
          <a:p>
            <a:pPr indent="0" algn="just">
              <a:buNone/>
            </a:pPr>
            <a:endParaRPr lang="es-CO" sz="2400" dirty="0" smtClean="0">
              <a:latin typeface="Arial Black" pitchFamily="34" charset="0"/>
            </a:endParaRPr>
          </a:p>
          <a:p>
            <a:pPr indent="0" algn="just">
              <a:buNone/>
            </a:pPr>
            <a:r>
              <a:rPr lang="es-ES" sz="2400" dirty="0" smtClean="0">
                <a:latin typeface="Arial Black" pitchFamily="34" charset="0"/>
              </a:rPr>
              <a:t>Prevención </a:t>
            </a:r>
            <a:r>
              <a:rPr lang="es-ES" sz="2400" dirty="0">
                <a:latin typeface="Arial Black" pitchFamily="34" charset="0"/>
              </a:rPr>
              <a:t>en la </a:t>
            </a:r>
            <a:r>
              <a:rPr lang="es-ES" sz="2400" dirty="0" smtClean="0">
                <a:latin typeface="Arial Black" pitchFamily="34" charset="0"/>
              </a:rPr>
              <a:t>salud</a:t>
            </a:r>
          </a:p>
          <a:p>
            <a:pPr indent="0" algn="just">
              <a:buNone/>
            </a:pPr>
            <a:r>
              <a:rPr lang="es-ES" sz="2400" dirty="0" smtClean="0">
                <a:latin typeface="Arial Black" pitchFamily="34" charset="0"/>
              </a:rPr>
              <a:t>y </a:t>
            </a:r>
            <a:r>
              <a:rPr lang="es-ES" sz="2400" dirty="0">
                <a:latin typeface="Arial Black" pitchFamily="34" charset="0"/>
              </a:rPr>
              <a:t>en las relaciones</a:t>
            </a:r>
            <a:r>
              <a:rPr lang="es-ES" sz="2400" dirty="0" smtClean="0">
                <a:latin typeface="Arial Black" pitchFamily="34" charset="0"/>
              </a:rPr>
              <a:t>.</a:t>
            </a:r>
          </a:p>
          <a:p>
            <a:pPr indent="0" algn="just">
              <a:buNone/>
            </a:pPr>
            <a:endParaRPr lang="es-ES" dirty="0" smtClean="0">
              <a:latin typeface="Swis721 BlkEx BT" pitchFamily="34" charset="0"/>
            </a:endParaRPr>
          </a:p>
          <a:p>
            <a:pPr indent="0" algn="just">
              <a:buNone/>
            </a:pPr>
            <a:endParaRPr lang="es-ES" dirty="0">
              <a:latin typeface="Swis721 BlkEx BT" pitchFamily="34" charset="0"/>
            </a:endParaRPr>
          </a:p>
          <a:p>
            <a:pPr indent="0" algn="just">
              <a:buNone/>
            </a:pPr>
            <a:r>
              <a:rPr lang="es-ES" dirty="0" smtClean="0">
                <a:latin typeface="Swis721 BlkEx BT" pitchFamily="34" charset="0"/>
              </a:rPr>
              <a:t>                              </a:t>
            </a:r>
          </a:p>
          <a:p>
            <a:pPr indent="0" algn="just">
              <a:buNone/>
            </a:pPr>
            <a:endParaRPr lang="es-ES" dirty="0">
              <a:latin typeface="Swis721 BlkEx BT" pitchFamily="34" charset="0"/>
            </a:endParaRPr>
          </a:p>
          <a:p>
            <a:pPr indent="0" algn="just">
              <a:buNone/>
            </a:pPr>
            <a:r>
              <a:rPr lang="es-ES" dirty="0">
                <a:latin typeface="Swis721 BlkEx BT" pitchFamily="34" charset="0"/>
              </a:rPr>
              <a:t> </a:t>
            </a:r>
            <a:r>
              <a:rPr lang="es-ES" dirty="0" smtClean="0">
                <a:latin typeface="Swis721 BlkEx BT" pitchFamily="34" charset="0"/>
              </a:rPr>
              <a:t>                                                                    </a:t>
            </a:r>
          </a:p>
          <a:p>
            <a:pPr indent="0" algn="just">
              <a:buNone/>
            </a:pPr>
            <a:endParaRPr lang="es-ES" dirty="0">
              <a:latin typeface="Swis721 BlkEx BT" pitchFamily="34" charset="0"/>
            </a:endParaRPr>
          </a:p>
          <a:p>
            <a:pPr indent="0" algn="just">
              <a:buNone/>
            </a:pPr>
            <a:endParaRPr lang="es-ES" dirty="0" smtClean="0">
              <a:latin typeface="Swis721 BlkEx BT" pitchFamily="34" charset="0"/>
            </a:endParaRPr>
          </a:p>
          <a:p>
            <a:pPr indent="0" algn="just">
              <a:buNone/>
            </a:pPr>
            <a:endParaRPr lang="es-ES" dirty="0">
              <a:latin typeface="Swis721 BlkEx BT" pitchFamily="34" charset="0"/>
            </a:endParaRPr>
          </a:p>
          <a:p>
            <a:pPr indent="0" algn="just">
              <a:buNone/>
            </a:pPr>
            <a:r>
              <a:rPr lang="es-ES" dirty="0" smtClean="0">
                <a:latin typeface="Swis721 BlkEx BT" pitchFamily="34" charset="0"/>
              </a:rPr>
              <a:t>                                                    </a:t>
            </a:r>
            <a:r>
              <a:rPr lang="es-ES" sz="2400" dirty="0" smtClean="0">
                <a:latin typeface="Arial Black" pitchFamily="34" charset="0"/>
              </a:rPr>
              <a:t>Negociación consigo mismo</a:t>
            </a:r>
          </a:p>
          <a:p>
            <a:pPr indent="0" algn="just">
              <a:buNone/>
            </a:pPr>
            <a:r>
              <a:rPr lang="es-ES" sz="2400" dirty="0" smtClean="0">
                <a:latin typeface="Arial Black" pitchFamily="34" charset="0"/>
              </a:rPr>
              <a:t>                                y </a:t>
            </a:r>
            <a:r>
              <a:rPr lang="es-ES" sz="2400" dirty="0">
                <a:latin typeface="Arial Black" pitchFamily="34" charset="0"/>
              </a:rPr>
              <a:t>en </a:t>
            </a:r>
            <a:r>
              <a:rPr lang="es-ES" sz="2400" dirty="0" smtClean="0">
                <a:latin typeface="Arial Black" pitchFamily="34" charset="0"/>
              </a:rPr>
              <a:t> todas las áreas </a:t>
            </a:r>
            <a:r>
              <a:rPr lang="es-ES" sz="2400" dirty="0">
                <a:latin typeface="Arial Black" pitchFamily="34" charset="0"/>
              </a:rPr>
              <a:t>de vida</a:t>
            </a:r>
            <a:r>
              <a:rPr lang="es-ES" sz="2400" dirty="0" smtClean="0">
                <a:latin typeface="Arial Black" pitchFamily="34" charset="0"/>
              </a:rPr>
              <a:t>. </a:t>
            </a:r>
          </a:p>
          <a:p>
            <a:pPr indent="0" algn="just">
              <a:buNone/>
            </a:pPr>
            <a:endParaRPr lang="es-ES" dirty="0">
              <a:latin typeface="Swis721 BlkEx BT" pitchFamily="34" charset="0"/>
            </a:endParaRPr>
          </a:p>
          <a:p>
            <a:pPr indent="0" algn="just">
              <a:buNone/>
            </a:pPr>
            <a:endParaRPr lang="es-ES" dirty="0" smtClean="0">
              <a:latin typeface="Swis721 BlkEx BT" pitchFamily="34" charset="0"/>
            </a:endParaRPr>
          </a:p>
          <a:p>
            <a:pPr indent="0" algn="just">
              <a:buNone/>
            </a:pPr>
            <a:endParaRPr lang="es-ES" dirty="0">
              <a:latin typeface="Swis721 BlkEx BT" pitchFamily="34" charset="0"/>
            </a:endParaRPr>
          </a:p>
          <a:p>
            <a:pPr indent="0" algn="just">
              <a:buNone/>
            </a:pPr>
            <a:endParaRPr lang="es-ES" dirty="0" smtClean="0">
              <a:latin typeface="Swis721 BlkEx BT" pitchFamily="34" charset="0"/>
            </a:endParaRPr>
          </a:p>
          <a:p>
            <a:pPr indent="0" algn="just">
              <a:buNone/>
            </a:pPr>
            <a:endParaRPr lang="es-CO" dirty="0">
              <a:latin typeface="Swis721 BlkEx BT" pitchFamily="34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207554"/>
            <a:ext cx="3449960" cy="286951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068960"/>
            <a:ext cx="352839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3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320371" y="391957"/>
            <a:ext cx="8392418" cy="6312172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es-ES" sz="2400" dirty="0" smtClean="0">
                <a:latin typeface="Arial Black" pitchFamily="34" charset="0"/>
              </a:rPr>
              <a:t>CUIDADO DE LA PARTE FÍSICA</a:t>
            </a:r>
          </a:p>
          <a:p>
            <a:pPr indent="0" algn="just">
              <a:buNone/>
            </a:pPr>
            <a:endParaRPr lang="es-ES" sz="2400" dirty="0">
              <a:latin typeface="Arial Black" pitchFamily="34" charset="0"/>
            </a:endParaRPr>
          </a:p>
          <a:p>
            <a:pPr indent="0" algn="just">
              <a:buNone/>
            </a:pPr>
            <a:r>
              <a:rPr lang="es-ES" sz="2400" dirty="0" smtClean="0">
                <a:latin typeface="Arial Black" pitchFamily="34" charset="0"/>
              </a:rPr>
              <a:t>Mirar  </a:t>
            </a:r>
            <a:r>
              <a:rPr lang="es-ES" sz="2400" dirty="0">
                <a:latin typeface="Arial Black" pitchFamily="34" charset="0"/>
              </a:rPr>
              <a:t>la  nutrición </a:t>
            </a:r>
            <a:endParaRPr lang="es-ES" sz="2400" dirty="0" smtClean="0">
              <a:latin typeface="Arial Black" pitchFamily="34" charset="0"/>
            </a:endParaRPr>
          </a:p>
          <a:p>
            <a:pPr indent="0" algn="just">
              <a:buNone/>
            </a:pPr>
            <a:endParaRPr lang="es-ES" sz="2400" dirty="0" smtClean="0">
              <a:latin typeface="Arial Black" pitchFamily="34" charset="0"/>
            </a:endParaRPr>
          </a:p>
          <a:p>
            <a:pPr indent="0" algn="just">
              <a:buNone/>
            </a:pPr>
            <a:r>
              <a:rPr lang="es-ES" sz="2400" dirty="0" smtClean="0">
                <a:latin typeface="Arial Black" pitchFamily="34" charset="0"/>
              </a:rPr>
              <a:t>Hacer ejercicio</a:t>
            </a:r>
          </a:p>
          <a:p>
            <a:pPr indent="0" algn="just">
              <a:buNone/>
            </a:pPr>
            <a:endParaRPr lang="es-ES" sz="2400" dirty="0">
              <a:latin typeface="Arial Black" pitchFamily="34" charset="0"/>
            </a:endParaRPr>
          </a:p>
          <a:p>
            <a:pPr indent="0" algn="just">
              <a:buNone/>
            </a:pPr>
            <a:r>
              <a:rPr lang="es-ES" sz="2400" dirty="0">
                <a:latin typeface="Arial Black" pitchFamily="34" charset="0"/>
              </a:rPr>
              <a:t>Tomar </a:t>
            </a:r>
            <a:r>
              <a:rPr lang="es-ES" sz="2400" dirty="0" smtClean="0">
                <a:latin typeface="Arial Black" pitchFamily="34" charset="0"/>
              </a:rPr>
              <a:t>vitaminas</a:t>
            </a:r>
          </a:p>
          <a:p>
            <a:pPr indent="0" algn="just">
              <a:buNone/>
            </a:pPr>
            <a:r>
              <a:rPr lang="es-ES" sz="2400" dirty="0" smtClean="0">
                <a:latin typeface="Arial Black" pitchFamily="34" charset="0"/>
              </a:rPr>
              <a:t> </a:t>
            </a:r>
            <a:endParaRPr lang="es-ES" sz="2400" dirty="0">
              <a:latin typeface="Arial Black" pitchFamily="34" charset="0"/>
            </a:endParaRPr>
          </a:p>
          <a:p>
            <a:pPr indent="0" algn="just">
              <a:buNone/>
            </a:pPr>
            <a:r>
              <a:rPr lang="es-ES" sz="2400" dirty="0">
                <a:latin typeface="Arial Black" pitchFamily="34" charset="0"/>
              </a:rPr>
              <a:t>Hacer chequeo </a:t>
            </a:r>
            <a:r>
              <a:rPr lang="es-ES" sz="2400" dirty="0" smtClean="0">
                <a:latin typeface="Arial Black" pitchFamily="34" charset="0"/>
              </a:rPr>
              <a:t>médico</a:t>
            </a:r>
          </a:p>
          <a:p>
            <a:pPr indent="0" algn="just">
              <a:buNone/>
            </a:pPr>
            <a:endParaRPr lang="es-ES" sz="2400" dirty="0" smtClean="0">
              <a:latin typeface="Arial Black" pitchFamily="34" charset="0"/>
            </a:endParaRPr>
          </a:p>
          <a:p>
            <a:pPr indent="0" algn="just">
              <a:buNone/>
            </a:pPr>
            <a:r>
              <a:rPr lang="es-ES" sz="2400" dirty="0" smtClean="0">
                <a:latin typeface="Arial Black" pitchFamily="34" charset="0"/>
              </a:rPr>
              <a:t>Descanso adecuado</a:t>
            </a:r>
          </a:p>
          <a:p>
            <a:pPr indent="0" algn="just">
              <a:buNone/>
            </a:pPr>
            <a:endParaRPr lang="es-ES" sz="2400" dirty="0">
              <a:latin typeface="Arial Black" pitchFamily="34" charset="0"/>
            </a:endParaRPr>
          </a:p>
          <a:p>
            <a:pPr indent="0" algn="just">
              <a:buNone/>
            </a:pPr>
            <a:r>
              <a:rPr lang="es-ES" sz="2400" dirty="0" smtClean="0">
                <a:latin typeface="Arial Black" pitchFamily="34" charset="0"/>
              </a:rPr>
              <a:t>Masajes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293096"/>
            <a:ext cx="2627784" cy="197083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494" y="1762102"/>
            <a:ext cx="1844599" cy="1317571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287" y="4690144"/>
            <a:ext cx="1731612" cy="197898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5" y="751518"/>
            <a:ext cx="2989177" cy="368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6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500063" y="357188"/>
            <a:ext cx="8143875" cy="6744220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s-ES" sz="2400" dirty="0" smtClean="0">
                <a:latin typeface="Arial Black" pitchFamily="34" charset="0"/>
              </a:rPr>
              <a:t>CUIDADO DE LA PARTE EMOCIONAL</a:t>
            </a:r>
          </a:p>
          <a:p>
            <a:pPr indent="0">
              <a:buNone/>
            </a:pPr>
            <a:endParaRPr lang="es-ES" sz="2400" dirty="0">
              <a:latin typeface="Arial Black" pitchFamily="34" charset="0"/>
            </a:endParaRPr>
          </a:p>
          <a:p>
            <a:pPr indent="0">
              <a:buNone/>
            </a:pPr>
            <a:endParaRPr lang="es-ES" sz="2400" dirty="0" smtClean="0">
              <a:latin typeface="Arial Black" pitchFamily="34" charset="0"/>
            </a:endParaRPr>
          </a:p>
          <a:p>
            <a:pPr indent="0">
              <a:buNone/>
            </a:pPr>
            <a:endParaRPr lang="es-ES" sz="2400" dirty="0">
              <a:latin typeface="Arial Black" pitchFamily="34" charset="0"/>
            </a:endParaRPr>
          </a:p>
          <a:p>
            <a:pPr indent="0">
              <a:buNone/>
            </a:pPr>
            <a:endParaRPr lang="es-ES" sz="2400" dirty="0" smtClean="0">
              <a:latin typeface="Arial Black" pitchFamily="34" charset="0"/>
            </a:endParaRPr>
          </a:p>
          <a:p>
            <a:pPr indent="0">
              <a:buNone/>
            </a:pPr>
            <a:r>
              <a:rPr lang="es-ES" sz="2400" dirty="0" smtClean="0">
                <a:latin typeface="Arial Black" pitchFamily="34" charset="0"/>
              </a:rPr>
              <a:t>Miedo </a:t>
            </a:r>
            <a:r>
              <a:rPr lang="es-ES" sz="2400" dirty="0">
                <a:latin typeface="Arial Black" pitchFamily="34" charset="0"/>
              </a:rPr>
              <a:t>- Valentía</a:t>
            </a:r>
          </a:p>
          <a:p>
            <a:pPr indent="0">
              <a:buNone/>
            </a:pPr>
            <a:r>
              <a:rPr lang="es-ES" sz="2400" dirty="0">
                <a:latin typeface="Arial Black" pitchFamily="34" charset="0"/>
              </a:rPr>
              <a:t>Ira-  Comprensión</a:t>
            </a:r>
          </a:p>
          <a:p>
            <a:pPr indent="0">
              <a:buNone/>
            </a:pPr>
            <a:r>
              <a:rPr lang="es-ES" sz="2400" dirty="0">
                <a:latin typeface="Arial Black" pitchFamily="34" charset="0"/>
              </a:rPr>
              <a:t>Preocupación-  Confianza</a:t>
            </a:r>
          </a:p>
          <a:p>
            <a:pPr indent="0">
              <a:buNone/>
            </a:pPr>
            <a:r>
              <a:rPr lang="es-ES" sz="2400" dirty="0">
                <a:latin typeface="Arial Black" pitchFamily="34" charset="0"/>
              </a:rPr>
              <a:t>Tristeza - Alegría</a:t>
            </a:r>
          </a:p>
          <a:p>
            <a:endParaRPr lang="es-ES" sz="2400" dirty="0">
              <a:latin typeface="Arial Black" pitchFamily="34" charset="0"/>
            </a:endParaRPr>
          </a:p>
          <a:p>
            <a:pPr>
              <a:buNone/>
            </a:pPr>
            <a:r>
              <a:rPr lang="es-ES" sz="2400" dirty="0">
                <a:latin typeface="Arial Black" pitchFamily="34" charset="0"/>
              </a:rPr>
              <a:t>   Ayudas:</a:t>
            </a:r>
          </a:p>
          <a:p>
            <a:pPr indent="0">
              <a:buNone/>
            </a:pPr>
            <a:r>
              <a:rPr lang="es-ES" sz="2400" dirty="0">
                <a:latin typeface="Arial Black" pitchFamily="34" charset="0"/>
              </a:rPr>
              <a:t>Esencias florales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430266"/>
            <a:ext cx="2145022" cy="18478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423" y="2570747"/>
            <a:ext cx="2419350" cy="188595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14" y="750397"/>
            <a:ext cx="2466975" cy="184785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423" y="4430265"/>
            <a:ext cx="2419350" cy="199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7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467545" y="260648"/>
            <a:ext cx="8176394" cy="5832648"/>
          </a:xfrm>
        </p:spPr>
        <p:txBody>
          <a:bodyPr>
            <a:normAutofit lnSpcReduction="10000"/>
          </a:bodyPr>
          <a:lstStyle/>
          <a:p>
            <a:pPr indent="0">
              <a:lnSpc>
                <a:spcPct val="80000"/>
              </a:lnSpc>
              <a:buNone/>
            </a:pPr>
            <a:endParaRPr lang="es-ES" dirty="0" smtClean="0">
              <a:latin typeface="Swis721 BlkEx BT" pitchFamily="34" charset="0"/>
            </a:endParaRPr>
          </a:p>
          <a:p>
            <a:pPr indent="0">
              <a:lnSpc>
                <a:spcPct val="80000"/>
              </a:lnSpc>
              <a:buNone/>
            </a:pPr>
            <a:r>
              <a:rPr lang="es-ES" sz="2000" dirty="0" smtClean="0">
                <a:latin typeface="Arial Black" pitchFamily="34" charset="0"/>
              </a:rPr>
              <a:t>CUIDADO DE LA PARTE MENTAL</a:t>
            </a: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r>
              <a:rPr lang="es-ES" sz="2000" dirty="0" smtClean="0">
                <a:latin typeface="Arial Black" pitchFamily="34" charset="0"/>
              </a:rPr>
              <a:t>Duelos </a:t>
            </a: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r>
              <a:rPr lang="es-ES" sz="2000" dirty="0">
                <a:latin typeface="Arial Black" pitchFamily="34" charset="0"/>
              </a:rPr>
              <a:t>Perdidas</a:t>
            </a:r>
          </a:p>
          <a:p>
            <a:pPr indent="0">
              <a:lnSpc>
                <a:spcPct val="80000"/>
              </a:lnSpc>
              <a:buNone/>
            </a:pPr>
            <a:r>
              <a:rPr lang="es-ES" sz="2000" dirty="0">
                <a:latin typeface="Arial Black" pitchFamily="34" charset="0"/>
              </a:rPr>
              <a:t>Impactos</a:t>
            </a:r>
          </a:p>
          <a:p>
            <a:pPr>
              <a:lnSpc>
                <a:spcPct val="80000"/>
              </a:lnSpc>
            </a:pP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r>
              <a:rPr lang="es-ES" sz="2000" dirty="0" smtClean="0">
                <a:latin typeface="Arial Black" pitchFamily="34" charset="0"/>
              </a:rPr>
              <a:t>Ayudas:</a:t>
            </a:r>
          </a:p>
          <a:p>
            <a:pPr indent="0">
              <a:lnSpc>
                <a:spcPct val="80000"/>
              </a:lnSpc>
              <a:buNone/>
            </a:pPr>
            <a:r>
              <a:rPr lang="es-ES" sz="2000" dirty="0" smtClean="0">
                <a:latin typeface="Arial Black" pitchFamily="34" charset="0"/>
              </a:rPr>
              <a:t>Homeopatía </a:t>
            </a: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80000"/>
              </a:lnSpc>
              <a:buNone/>
            </a:pPr>
            <a:r>
              <a:rPr lang="es-ES" sz="2000" dirty="0">
                <a:latin typeface="Arial Black" pitchFamily="34" charset="0"/>
              </a:rPr>
              <a:t>Psicoterapia </a:t>
            </a:r>
          </a:p>
          <a:p>
            <a:pPr indent="0">
              <a:lnSpc>
                <a:spcPct val="80000"/>
              </a:lnSpc>
              <a:buNone/>
            </a:pPr>
            <a:r>
              <a:rPr lang="es-ES" sz="2000" dirty="0">
                <a:latin typeface="Arial Black" pitchFamily="34" charset="0"/>
              </a:rPr>
              <a:t>Músico - terapia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230491"/>
            <a:ext cx="1740938" cy="2007493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501008"/>
            <a:ext cx="2968310" cy="254735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71582"/>
            <a:ext cx="3456384" cy="22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251520" y="332656"/>
            <a:ext cx="8892480" cy="6408712"/>
          </a:xfrm>
        </p:spPr>
        <p:txBody>
          <a:bodyPr>
            <a:normAutofit lnSpcReduction="10000"/>
          </a:bodyPr>
          <a:lstStyle/>
          <a:p>
            <a:pPr indent="0">
              <a:lnSpc>
                <a:spcPct val="9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r>
              <a:rPr lang="es-ES" sz="2000" dirty="0" smtClean="0">
                <a:latin typeface="Arial Black" pitchFamily="34" charset="0"/>
              </a:rPr>
              <a:t>LA PARTE ESPIRITUAL</a:t>
            </a: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r>
              <a:rPr lang="es-ES" sz="2000" dirty="0" smtClean="0">
                <a:latin typeface="Arial Black" pitchFamily="34" charset="0"/>
              </a:rPr>
              <a:t>Todas </a:t>
            </a:r>
            <a:r>
              <a:rPr lang="es-ES" sz="2000" dirty="0">
                <a:latin typeface="Arial Black" pitchFamily="34" charset="0"/>
              </a:rPr>
              <a:t>las preguntas que el ser humano se hace trascendentales.</a:t>
            </a:r>
          </a:p>
          <a:p>
            <a:pPr indent="0">
              <a:lnSpc>
                <a:spcPct val="90000"/>
              </a:lnSpc>
              <a:buNone/>
            </a:pPr>
            <a:r>
              <a:rPr lang="es-ES" sz="2000" dirty="0" smtClean="0">
                <a:latin typeface="Arial Black" pitchFamily="34" charset="0"/>
              </a:rPr>
              <a:t>Para </a:t>
            </a:r>
            <a:r>
              <a:rPr lang="es-ES" sz="2000" dirty="0">
                <a:latin typeface="Arial Black" pitchFamily="34" charset="0"/>
              </a:rPr>
              <a:t>que está acá? </a:t>
            </a:r>
          </a:p>
          <a:p>
            <a:pPr indent="0">
              <a:lnSpc>
                <a:spcPct val="90000"/>
              </a:lnSpc>
              <a:buNone/>
            </a:pPr>
            <a:r>
              <a:rPr lang="es-ES" sz="2000" dirty="0">
                <a:latin typeface="Arial Black" pitchFamily="34" charset="0"/>
              </a:rPr>
              <a:t>Cual es su misión</a:t>
            </a:r>
            <a:r>
              <a:rPr lang="es-ES" sz="2000" dirty="0" smtClean="0">
                <a:latin typeface="Arial Black" pitchFamily="34" charset="0"/>
              </a:rPr>
              <a:t>?</a:t>
            </a:r>
          </a:p>
          <a:p>
            <a:pPr indent="0">
              <a:lnSpc>
                <a:spcPct val="90000"/>
              </a:lnSpc>
              <a:buNone/>
            </a:pP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endParaRPr lang="es-ES" sz="2000" dirty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endParaRPr lang="es-ES" sz="2000" dirty="0" smtClean="0">
              <a:latin typeface="Arial Black" pitchFamily="34" charset="0"/>
            </a:endParaRPr>
          </a:p>
          <a:p>
            <a:pPr indent="0">
              <a:lnSpc>
                <a:spcPct val="90000"/>
              </a:lnSpc>
              <a:buNone/>
            </a:pPr>
            <a:endParaRPr lang="es-ES" sz="2000" dirty="0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endParaRPr lang="es-ES" sz="2000" dirty="0">
              <a:latin typeface="Arial Black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s-ES" sz="2000" dirty="0" smtClean="0">
                <a:latin typeface="Arial Black" pitchFamily="34" charset="0"/>
              </a:rPr>
              <a:t>                               Algunas </a:t>
            </a:r>
            <a:r>
              <a:rPr lang="es-ES" sz="2000" dirty="0">
                <a:latin typeface="Arial Black" pitchFamily="34" charset="0"/>
              </a:rPr>
              <a:t>ayudas pueden ser:</a:t>
            </a:r>
          </a:p>
          <a:p>
            <a:pPr indent="0">
              <a:lnSpc>
                <a:spcPct val="90000"/>
              </a:lnSpc>
              <a:buNone/>
            </a:pPr>
            <a:r>
              <a:rPr lang="es-ES" sz="2000" dirty="0">
                <a:latin typeface="Arial Black" pitchFamily="34" charset="0"/>
              </a:rPr>
              <a:t> </a:t>
            </a:r>
            <a:r>
              <a:rPr lang="es-ES" sz="2000" dirty="0" smtClean="0">
                <a:latin typeface="Arial Black" pitchFamily="34" charset="0"/>
              </a:rPr>
              <a:t>                              La </a:t>
            </a:r>
            <a:r>
              <a:rPr lang="es-ES" sz="2000" dirty="0">
                <a:latin typeface="Arial Black" pitchFamily="34" charset="0"/>
              </a:rPr>
              <a:t>oración,</a:t>
            </a:r>
          </a:p>
          <a:p>
            <a:pPr indent="0">
              <a:lnSpc>
                <a:spcPct val="90000"/>
              </a:lnSpc>
              <a:buNone/>
            </a:pPr>
            <a:r>
              <a:rPr lang="es-ES" sz="2000" dirty="0">
                <a:latin typeface="Arial Black" pitchFamily="34" charset="0"/>
              </a:rPr>
              <a:t> </a:t>
            </a:r>
            <a:r>
              <a:rPr lang="es-ES" sz="2000" dirty="0" smtClean="0">
                <a:latin typeface="Arial Black" pitchFamily="34" charset="0"/>
              </a:rPr>
              <a:t>                              La </a:t>
            </a:r>
            <a:r>
              <a:rPr lang="es-ES" sz="2000" dirty="0">
                <a:latin typeface="Arial Black" pitchFamily="34" charset="0"/>
              </a:rPr>
              <a:t>sanación,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073625"/>
            <a:ext cx="2524856" cy="201622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04" y="2780928"/>
            <a:ext cx="2185629" cy="259228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867905"/>
            <a:ext cx="2863199" cy="341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8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>
          <a:xfrm>
            <a:off x="500063" y="357188"/>
            <a:ext cx="8143875" cy="5664100"/>
          </a:xfrm>
        </p:spPr>
        <p:txBody>
          <a:bodyPr/>
          <a:lstStyle/>
          <a:p>
            <a:pPr indent="0">
              <a:buNone/>
            </a:pPr>
            <a:r>
              <a:rPr lang="es-ES" sz="2800" dirty="0" smtClean="0">
                <a:latin typeface="Arial Black" pitchFamily="34" charset="0"/>
              </a:rPr>
              <a:t>Viva </a:t>
            </a:r>
            <a:r>
              <a:rPr lang="es-ES" sz="2800" dirty="0">
                <a:latin typeface="Arial Black" pitchFamily="34" charset="0"/>
              </a:rPr>
              <a:t>el presente ya que es realmente el único momento que se tiene</a:t>
            </a:r>
            <a:r>
              <a:rPr lang="es-ES" dirty="0">
                <a:latin typeface="Swis721 BlkEx BT" pitchFamily="34" charset="0"/>
              </a:rPr>
              <a:t>.</a:t>
            </a:r>
          </a:p>
          <a:p>
            <a:endParaRPr lang="es-CO" dirty="0"/>
          </a:p>
        </p:txBody>
      </p:sp>
      <p:pic>
        <p:nvPicPr>
          <p:cNvPr id="3" name="Picture 7" descr="princip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700808"/>
            <a:ext cx="4032250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2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7792</TotalTime>
  <Words>344</Words>
  <Application>Microsoft Office PowerPoint</Application>
  <PresentationFormat>Presentación en pantalla (4:3)</PresentationFormat>
  <Paragraphs>182</Paragraphs>
  <Slides>19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   COMO VIVIR  CON ESTRÉS    Y       NO  MORIR EN EL  INTENTO   </vt:lpstr>
      <vt:lpstr>ES    EL   ESTRÉS   UN    ENEMIGO </vt:lpstr>
      <vt:lpstr>DONDE      VIVE    ESE     ENEMIGO?</vt:lpstr>
      <vt:lpstr>DONDE   SE   DESARROLLA   LA BATALLA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COMPAQ</dc:creator>
  <cp:lastModifiedBy>WIN 7</cp:lastModifiedBy>
  <cp:revision>59</cp:revision>
  <dcterms:created xsi:type="dcterms:W3CDTF">2014-01-16T21:36:58Z</dcterms:created>
  <dcterms:modified xsi:type="dcterms:W3CDTF">2014-05-16T08:59:12Z</dcterms:modified>
</cp:coreProperties>
</file>