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sldIdLst>
    <p:sldId id="322" r:id="rId2"/>
    <p:sldId id="256" r:id="rId3"/>
    <p:sldId id="334" r:id="rId4"/>
    <p:sldId id="260" r:id="rId5"/>
    <p:sldId id="258" r:id="rId6"/>
    <p:sldId id="323" r:id="rId7"/>
    <p:sldId id="259" r:id="rId8"/>
    <p:sldId id="324" r:id="rId9"/>
    <p:sldId id="335" r:id="rId10"/>
    <p:sldId id="325" r:id="rId11"/>
    <p:sldId id="261" r:id="rId12"/>
    <p:sldId id="338" r:id="rId13"/>
    <p:sldId id="264" r:id="rId14"/>
    <p:sldId id="265" r:id="rId15"/>
    <p:sldId id="268" r:id="rId16"/>
    <p:sldId id="271" r:id="rId17"/>
    <p:sldId id="270" r:id="rId18"/>
    <p:sldId id="272" r:id="rId19"/>
    <p:sldId id="326" r:id="rId20"/>
    <p:sldId id="336" r:id="rId21"/>
    <p:sldId id="276" r:id="rId22"/>
    <p:sldId id="279" r:id="rId23"/>
    <p:sldId id="337" r:id="rId24"/>
    <p:sldId id="280" r:id="rId25"/>
    <p:sldId id="277" r:id="rId26"/>
    <p:sldId id="281" r:id="rId27"/>
    <p:sldId id="282" r:id="rId28"/>
    <p:sldId id="285" r:id="rId29"/>
    <p:sldId id="283" r:id="rId30"/>
    <p:sldId id="286" r:id="rId31"/>
    <p:sldId id="288" r:id="rId32"/>
    <p:sldId id="289" r:id="rId33"/>
    <p:sldId id="291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31" r:id="rId46"/>
    <p:sldId id="306" r:id="rId47"/>
    <p:sldId id="332" r:id="rId48"/>
    <p:sldId id="333" r:id="rId49"/>
    <p:sldId id="278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4A1E"/>
    <a:srgbClr val="FFC33F"/>
    <a:srgbClr val="CD8738"/>
    <a:srgbClr val="3CF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-15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474F36-B888-8D4F-8D1D-898CEB7D300B}" type="doc">
      <dgm:prSet loTypeId="urn:microsoft.com/office/officeart/2005/8/layout/matrix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6154DE-5C41-7741-A8D3-49E1144955CD}">
      <dgm:prSet phldrT="[Text]" custT="1"/>
      <dgm:spPr/>
      <dgm:t>
        <a:bodyPr/>
        <a:lstStyle/>
        <a:p>
          <a:r>
            <a:rPr lang="en-US" sz="4000" dirty="0" smtClean="0"/>
            <a:t>EMPODERAMIENTO</a:t>
          </a:r>
          <a:endParaRPr lang="en-US" sz="4000" dirty="0"/>
        </a:p>
      </dgm:t>
    </dgm:pt>
    <dgm:pt modelId="{5D43B893-A88C-5F4A-8166-F97E72976070}" type="parTrans" cxnId="{A946FE09-D8F2-7147-B216-CF6F724B5388}">
      <dgm:prSet/>
      <dgm:spPr/>
      <dgm:t>
        <a:bodyPr/>
        <a:lstStyle/>
        <a:p>
          <a:endParaRPr lang="en-US"/>
        </a:p>
      </dgm:t>
    </dgm:pt>
    <dgm:pt modelId="{C0AF7BAB-E635-A642-9037-D97B147E5EDF}" type="sibTrans" cxnId="{A946FE09-D8F2-7147-B216-CF6F724B5388}">
      <dgm:prSet/>
      <dgm:spPr/>
      <dgm:t>
        <a:bodyPr/>
        <a:lstStyle/>
        <a:p>
          <a:endParaRPr lang="en-US"/>
        </a:p>
      </dgm:t>
    </dgm:pt>
    <dgm:pt modelId="{6E1A15C4-AE0C-9142-80DE-F2DDF09D9E4A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smtClean="0">
              <a:solidFill>
                <a:srgbClr val="660066"/>
              </a:solidFill>
            </a:rPr>
            <a:t>MENTAL</a:t>
          </a:r>
          <a:endParaRPr lang="en-US" dirty="0">
            <a:solidFill>
              <a:srgbClr val="660066"/>
            </a:solidFill>
          </a:endParaRPr>
        </a:p>
      </dgm:t>
    </dgm:pt>
    <dgm:pt modelId="{96EAB5DB-EBB2-0748-A85B-5BF21303016F}" type="parTrans" cxnId="{C26FA744-4C40-0640-AFCA-DD96EDFF7F3E}">
      <dgm:prSet/>
      <dgm:spPr/>
      <dgm:t>
        <a:bodyPr/>
        <a:lstStyle/>
        <a:p>
          <a:endParaRPr lang="en-US"/>
        </a:p>
      </dgm:t>
    </dgm:pt>
    <dgm:pt modelId="{9CCCAEF8-9708-9D4E-B514-7C5B54F1C034}" type="sibTrans" cxnId="{C26FA744-4C40-0640-AFCA-DD96EDFF7F3E}">
      <dgm:prSet/>
      <dgm:spPr/>
      <dgm:t>
        <a:bodyPr/>
        <a:lstStyle/>
        <a:p>
          <a:endParaRPr lang="en-US"/>
        </a:p>
      </dgm:t>
    </dgm:pt>
    <dgm:pt modelId="{272CB3A2-23F8-8B44-BF93-3B88138A4577}">
      <dgm:prSet phldrT="[Text]"/>
      <dgm:spPr>
        <a:solidFill>
          <a:srgbClr val="FF6600"/>
        </a:solidFill>
      </dgm:spPr>
      <dgm:t>
        <a:bodyPr/>
        <a:lstStyle/>
        <a:p>
          <a:r>
            <a:rPr lang="en-US" dirty="0" smtClean="0">
              <a:solidFill>
                <a:srgbClr val="660066"/>
              </a:solidFill>
            </a:rPr>
            <a:t>FISICO</a:t>
          </a:r>
          <a:endParaRPr lang="en-US" dirty="0">
            <a:solidFill>
              <a:srgbClr val="660066"/>
            </a:solidFill>
          </a:endParaRPr>
        </a:p>
      </dgm:t>
    </dgm:pt>
    <dgm:pt modelId="{95218A3A-E272-064F-B7ED-B268C3ACBFFE}" type="parTrans" cxnId="{E0FD33BA-761E-B445-8CDF-59FED014E0ED}">
      <dgm:prSet/>
      <dgm:spPr/>
      <dgm:t>
        <a:bodyPr/>
        <a:lstStyle/>
        <a:p>
          <a:endParaRPr lang="en-US"/>
        </a:p>
      </dgm:t>
    </dgm:pt>
    <dgm:pt modelId="{ED431AC9-D274-7745-B8FD-71B34A909CAE}" type="sibTrans" cxnId="{E0FD33BA-761E-B445-8CDF-59FED014E0ED}">
      <dgm:prSet/>
      <dgm:spPr/>
      <dgm:t>
        <a:bodyPr/>
        <a:lstStyle/>
        <a:p>
          <a:endParaRPr lang="en-US"/>
        </a:p>
      </dgm:t>
    </dgm:pt>
    <dgm:pt modelId="{BEC89B60-F8A0-5A4E-A81C-AD345E43DE46}">
      <dgm:prSet phldrT="[Text]"/>
      <dgm:spPr>
        <a:solidFill>
          <a:srgbClr val="3366FF"/>
        </a:solidFill>
      </dgm:spPr>
      <dgm:t>
        <a:bodyPr/>
        <a:lstStyle/>
        <a:p>
          <a:r>
            <a:rPr lang="en-US" dirty="0" smtClean="0">
              <a:solidFill>
                <a:srgbClr val="660066"/>
              </a:solidFill>
            </a:rPr>
            <a:t>EMOCIONAL</a:t>
          </a:r>
          <a:endParaRPr lang="en-US" dirty="0">
            <a:solidFill>
              <a:srgbClr val="660066"/>
            </a:solidFill>
          </a:endParaRPr>
        </a:p>
      </dgm:t>
    </dgm:pt>
    <dgm:pt modelId="{63973A0D-1517-3D44-809E-F5E0E137A55F}" type="parTrans" cxnId="{A158EEB9-403C-A24A-85BB-BB6862F0A1CA}">
      <dgm:prSet/>
      <dgm:spPr/>
      <dgm:t>
        <a:bodyPr/>
        <a:lstStyle/>
        <a:p>
          <a:endParaRPr lang="en-US"/>
        </a:p>
      </dgm:t>
    </dgm:pt>
    <dgm:pt modelId="{042BD839-FC83-C04F-AB60-7ED6F89004D4}" type="sibTrans" cxnId="{A158EEB9-403C-A24A-85BB-BB6862F0A1CA}">
      <dgm:prSet/>
      <dgm:spPr/>
      <dgm:t>
        <a:bodyPr/>
        <a:lstStyle/>
        <a:p>
          <a:endParaRPr lang="en-US"/>
        </a:p>
      </dgm:t>
    </dgm:pt>
    <dgm:pt modelId="{23A4B93A-5C1B-824B-9335-9D8CFF143156}">
      <dgm:prSet phldrT="[Text]"/>
      <dgm:spPr>
        <a:solidFill>
          <a:srgbClr val="3CFF3F"/>
        </a:solidFill>
      </dgm:spPr>
      <dgm:t>
        <a:bodyPr/>
        <a:lstStyle/>
        <a:p>
          <a:r>
            <a:rPr lang="en-US" dirty="0" smtClean="0">
              <a:solidFill>
                <a:srgbClr val="660066"/>
              </a:solidFill>
            </a:rPr>
            <a:t>ESPIRITUAL</a:t>
          </a:r>
          <a:endParaRPr lang="en-US" dirty="0">
            <a:solidFill>
              <a:srgbClr val="660066"/>
            </a:solidFill>
          </a:endParaRPr>
        </a:p>
      </dgm:t>
    </dgm:pt>
    <dgm:pt modelId="{64D5E7C1-1D7B-4047-8015-34A257855539}" type="parTrans" cxnId="{FCCD029F-7327-D749-8CBE-F64BDE469E6C}">
      <dgm:prSet/>
      <dgm:spPr/>
      <dgm:t>
        <a:bodyPr/>
        <a:lstStyle/>
        <a:p>
          <a:endParaRPr lang="en-US"/>
        </a:p>
      </dgm:t>
    </dgm:pt>
    <dgm:pt modelId="{D06620E0-EAC0-B54E-83F8-B23DFD2429DA}" type="sibTrans" cxnId="{FCCD029F-7327-D749-8CBE-F64BDE469E6C}">
      <dgm:prSet/>
      <dgm:spPr/>
      <dgm:t>
        <a:bodyPr/>
        <a:lstStyle/>
        <a:p>
          <a:endParaRPr lang="en-US"/>
        </a:p>
      </dgm:t>
    </dgm:pt>
    <dgm:pt modelId="{D2957715-1255-8048-9146-BEFDF2CDB6BF}" type="pres">
      <dgm:prSet presAssocID="{CC474F36-B888-8D4F-8D1D-898CEB7D300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F07BE0-40BC-7542-8DC4-94FCACDFC1D8}" type="pres">
      <dgm:prSet presAssocID="{CC474F36-B888-8D4F-8D1D-898CEB7D300B}" presName="matrix" presStyleCnt="0"/>
      <dgm:spPr/>
    </dgm:pt>
    <dgm:pt modelId="{5C9E2712-2249-7941-B4E6-374548EEA8EC}" type="pres">
      <dgm:prSet presAssocID="{CC474F36-B888-8D4F-8D1D-898CEB7D300B}" presName="tile1" presStyleLbl="node1" presStyleIdx="0" presStyleCnt="4"/>
      <dgm:spPr/>
      <dgm:t>
        <a:bodyPr/>
        <a:lstStyle/>
        <a:p>
          <a:endParaRPr lang="en-US"/>
        </a:p>
      </dgm:t>
    </dgm:pt>
    <dgm:pt modelId="{2328304B-C0A4-BF4C-8626-EC14D9387836}" type="pres">
      <dgm:prSet presAssocID="{CC474F36-B888-8D4F-8D1D-898CEB7D300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CFACE0-DEBB-A34D-94A1-731EEAA660DE}" type="pres">
      <dgm:prSet presAssocID="{CC474F36-B888-8D4F-8D1D-898CEB7D300B}" presName="tile2" presStyleLbl="node1" presStyleIdx="1" presStyleCnt="4"/>
      <dgm:spPr/>
      <dgm:t>
        <a:bodyPr/>
        <a:lstStyle/>
        <a:p>
          <a:endParaRPr lang="en-US"/>
        </a:p>
      </dgm:t>
    </dgm:pt>
    <dgm:pt modelId="{4DC0F0C1-CA72-B644-904D-FB6AF0DD9CE7}" type="pres">
      <dgm:prSet presAssocID="{CC474F36-B888-8D4F-8D1D-898CEB7D300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4871AD-7850-7C41-A607-4C62E7CB3AB1}" type="pres">
      <dgm:prSet presAssocID="{CC474F36-B888-8D4F-8D1D-898CEB7D300B}" presName="tile3" presStyleLbl="node1" presStyleIdx="2" presStyleCnt="4"/>
      <dgm:spPr/>
      <dgm:t>
        <a:bodyPr/>
        <a:lstStyle/>
        <a:p>
          <a:endParaRPr lang="en-US"/>
        </a:p>
      </dgm:t>
    </dgm:pt>
    <dgm:pt modelId="{E1FD02AA-B36B-FF4F-A281-9648B27A0A26}" type="pres">
      <dgm:prSet presAssocID="{CC474F36-B888-8D4F-8D1D-898CEB7D300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489AF-4B25-8149-9BAD-0100C47DCE32}" type="pres">
      <dgm:prSet presAssocID="{CC474F36-B888-8D4F-8D1D-898CEB7D300B}" presName="tile4" presStyleLbl="node1" presStyleIdx="3" presStyleCnt="4"/>
      <dgm:spPr/>
      <dgm:t>
        <a:bodyPr/>
        <a:lstStyle/>
        <a:p>
          <a:endParaRPr lang="en-US"/>
        </a:p>
      </dgm:t>
    </dgm:pt>
    <dgm:pt modelId="{BA8F9DAC-C1D6-BF4F-94F9-AAC4604D926B}" type="pres">
      <dgm:prSet presAssocID="{CC474F36-B888-8D4F-8D1D-898CEB7D300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601DA-9697-E145-A2C5-40E92496BEB3}" type="pres">
      <dgm:prSet presAssocID="{CC474F36-B888-8D4F-8D1D-898CEB7D300B}" presName="centerTile" presStyleLbl="fgShp" presStyleIdx="0" presStyleCnt="1" custScaleX="25827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C26FA744-4C40-0640-AFCA-DD96EDFF7F3E}" srcId="{C66154DE-5C41-7741-A8D3-49E1144955CD}" destId="{6E1A15C4-AE0C-9142-80DE-F2DDF09D9E4A}" srcOrd="0" destOrd="0" parTransId="{96EAB5DB-EBB2-0748-A85B-5BF21303016F}" sibTransId="{9CCCAEF8-9708-9D4E-B514-7C5B54F1C034}"/>
    <dgm:cxn modelId="{3BC76101-25AA-7C48-BF4C-D06F4A4ADE0E}" type="presOf" srcId="{6E1A15C4-AE0C-9142-80DE-F2DDF09D9E4A}" destId="{2328304B-C0A4-BF4C-8626-EC14D9387836}" srcOrd="1" destOrd="0" presId="urn:microsoft.com/office/officeart/2005/8/layout/matrix1"/>
    <dgm:cxn modelId="{9D7E034C-C7D7-F447-8F53-3A520159281C}" type="presOf" srcId="{CC474F36-B888-8D4F-8D1D-898CEB7D300B}" destId="{D2957715-1255-8048-9146-BEFDF2CDB6BF}" srcOrd="0" destOrd="0" presId="urn:microsoft.com/office/officeart/2005/8/layout/matrix1"/>
    <dgm:cxn modelId="{9DA844A7-2AF3-3243-BA09-C411AB833B98}" type="presOf" srcId="{23A4B93A-5C1B-824B-9335-9D8CFF143156}" destId="{2CC489AF-4B25-8149-9BAD-0100C47DCE32}" srcOrd="0" destOrd="0" presId="urn:microsoft.com/office/officeart/2005/8/layout/matrix1"/>
    <dgm:cxn modelId="{A158EEB9-403C-A24A-85BB-BB6862F0A1CA}" srcId="{C66154DE-5C41-7741-A8D3-49E1144955CD}" destId="{BEC89B60-F8A0-5A4E-A81C-AD345E43DE46}" srcOrd="2" destOrd="0" parTransId="{63973A0D-1517-3D44-809E-F5E0E137A55F}" sibTransId="{042BD839-FC83-C04F-AB60-7ED6F89004D4}"/>
    <dgm:cxn modelId="{A946FE09-D8F2-7147-B216-CF6F724B5388}" srcId="{CC474F36-B888-8D4F-8D1D-898CEB7D300B}" destId="{C66154DE-5C41-7741-A8D3-49E1144955CD}" srcOrd="0" destOrd="0" parTransId="{5D43B893-A88C-5F4A-8166-F97E72976070}" sibTransId="{C0AF7BAB-E635-A642-9037-D97B147E5EDF}"/>
    <dgm:cxn modelId="{C5BD897E-BC14-074F-AC8A-1F9178A35FCB}" type="presOf" srcId="{BEC89B60-F8A0-5A4E-A81C-AD345E43DE46}" destId="{2D4871AD-7850-7C41-A607-4C62E7CB3AB1}" srcOrd="0" destOrd="0" presId="urn:microsoft.com/office/officeart/2005/8/layout/matrix1"/>
    <dgm:cxn modelId="{5B847F87-EDB4-1840-A284-8B0FDD5B9E54}" type="presOf" srcId="{C66154DE-5C41-7741-A8D3-49E1144955CD}" destId="{B8B601DA-9697-E145-A2C5-40E92496BEB3}" srcOrd="0" destOrd="0" presId="urn:microsoft.com/office/officeart/2005/8/layout/matrix1"/>
    <dgm:cxn modelId="{6029F684-C01C-5D42-AE41-03B71684A751}" type="presOf" srcId="{BEC89B60-F8A0-5A4E-A81C-AD345E43DE46}" destId="{E1FD02AA-B36B-FF4F-A281-9648B27A0A26}" srcOrd="1" destOrd="0" presId="urn:microsoft.com/office/officeart/2005/8/layout/matrix1"/>
    <dgm:cxn modelId="{1AC1CD5A-21E7-D44C-8CC5-664AFE6EE7E0}" type="presOf" srcId="{23A4B93A-5C1B-824B-9335-9D8CFF143156}" destId="{BA8F9DAC-C1D6-BF4F-94F9-AAC4604D926B}" srcOrd="1" destOrd="0" presId="urn:microsoft.com/office/officeart/2005/8/layout/matrix1"/>
    <dgm:cxn modelId="{E9AA58B9-AA49-7040-9C68-D6FC8468DC97}" type="presOf" srcId="{272CB3A2-23F8-8B44-BF93-3B88138A4577}" destId="{06CFACE0-DEBB-A34D-94A1-731EEAA660DE}" srcOrd="0" destOrd="0" presId="urn:microsoft.com/office/officeart/2005/8/layout/matrix1"/>
    <dgm:cxn modelId="{5D6CD72A-F5F8-224C-9611-74AE13CE17F7}" type="presOf" srcId="{272CB3A2-23F8-8B44-BF93-3B88138A4577}" destId="{4DC0F0C1-CA72-B644-904D-FB6AF0DD9CE7}" srcOrd="1" destOrd="0" presId="urn:microsoft.com/office/officeart/2005/8/layout/matrix1"/>
    <dgm:cxn modelId="{FCCD029F-7327-D749-8CBE-F64BDE469E6C}" srcId="{C66154DE-5C41-7741-A8D3-49E1144955CD}" destId="{23A4B93A-5C1B-824B-9335-9D8CFF143156}" srcOrd="3" destOrd="0" parTransId="{64D5E7C1-1D7B-4047-8015-34A257855539}" sibTransId="{D06620E0-EAC0-B54E-83F8-B23DFD2429DA}"/>
    <dgm:cxn modelId="{E0FD33BA-761E-B445-8CDF-59FED014E0ED}" srcId="{C66154DE-5C41-7741-A8D3-49E1144955CD}" destId="{272CB3A2-23F8-8B44-BF93-3B88138A4577}" srcOrd="1" destOrd="0" parTransId="{95218A3A-E272-064F-B7ED-B268C3ACBFFE}" sibTransId="{ED431AC9-D274-7745-B8FD-71B34A909CAE}"/>
    <dgm:cxn modelId="{6F586301-2112-FF46-80F7-E4EF9D66C901}" type="presOf" srcId="{6E1A15C4-AE0C-9142-80DE-F2DDF09D9E4A}" destId="{5C9E2712-2249-7941-B4E6-374548EEA8EC}" srcOrd="0" destOrd="0" presId="urn:microsoft.com/office/officeart/2005/8/layout/matrix1"/>
    <dgm:cxn modelId="{E23D2715-A669-CF4C-926E-3A335344657D}" type="presParOf" srcId="{D2957715-1255-8048-9146-BEFDF2CDB6BF}" destId="{5AF07BE0-40BC-7542-8DC4-94FCACDFC1D8}" srcOrd="0" destOrd="0" presId="urn:microsoft.com/office/officeart/2005/8/layout/matrix1"/>
    <dgm:cxn modelId="{1B473E1F-1001-B34F-B703-F85280FFB842}" type="presParOf" srcId="{5AF07BE0-40BC-7542-8DC4-94FCACDFC1D8}" destId="{5C9E2712-2249-7941-B4E6-374548EEA8EC}" srcOrd="0" destOrd="0" presId="urn:microsoft.com/office/officeart/2005/8/layout/matrix1"/>
    <dgm:cxn modelId="{28CBF52C-1883-FE48-9486-5237CCFE87A7}" type="presParOf" srcId="{5AF07BE0-40BC-7542-8DC4-94FCACDFC1D8}" destId="{2328304B-C0A4-BF4C-8626-EC14D9387836}" srcOrd="1" destOrd="0" presId="urn:microsoft.com/office/officeart/2005/8/layout/matrix1"/>
    <dgm:cxn modelId="{E3C5DAEF-864F-414B-AEF5-0CDA7639BFC2}" type="presParOf" srcId="{5AF07BE0-40BC-7542-8DC4-94FCACDFC1D8}" destId="{06CFACE0-DEBB-A34D-94A1-731EEAA660DE}" srcOrd="2" destOrd="0" presId="urn:microsoft.com/office/officeart/2005/8/layout/matrix1"/>
    <dgm:cxn modelId="{56242F5A-16EA-8C4E-861E-C4EB5B47F62F}" type="presParOf" srcId="{5AF07BE0-40BC-7542-8DC4-94FCACDFC1D8}" destId="{4DC0F0C1-CA72-B644-904D-FB6AF0DD9CE7}" srcOrd="3" destOrd="0" presId="urn:microsoft.com/office/officeart/2005/8/layout/matrix1"/>
    <dgm:cxn modelId="{B0E49F49-96F6-EA4F-86C0-D31B0A93B961}" type="presParOf" srcId="{5AF07BE0-40BC-7542-8DC4-94FCACDFC1D8}" destId="{2D4871AD-7850-7C41-A607-4C62E7CB3AB1}" srcOrd="4" destOrd="0" presId="urn:microsoft.com/office/officeart/2005/8/layout/matrix1"/>
    <dgm:cxn modelId="{1A86734D-617A-044C-911D-B1DFB62F69E6}" type="presParOf" srcId="{5AF07BE0-40BC-7542-8DC4-94FCACDFC1D8}" destId="{E1FD02AA-B36B-FF4F-A281-9648B27A0A26}" srcOrd="5" destOrd="0" presId="urn:microsoft.com/office/officeart/2005/8/layout/matrix1"/>
    <dgm:cxn modelId="{706952C8-8422-5049-840F-0103969D6618}" type="presParOf" srcId="{5AF07BE0-40BC-7542-8DC4-94FCACDFC1D8}" destId="{2CC489AF-4B25-8149-9BAD-0100C47DCE32}" srcOrd="6" destOrd="0" presId="urn:microsoft.com/office/officeart/2005/8/layout/matrix1"/>
    <dgm:cxn modelId="{9CC0E599-7F66-B544-8470-A96F9C745126}" type="presParOf" srcId="{5AF07BE0-40BC-7542-8DC4-94FCACDFC1D8}" destId="{BA8F9DAC-C1D6-BF4F-94F9-AAC4604D926B}" srcOrd="7" destOrd="0" presId="urn:microsoft.com/office/officeart/2005/8/layout/matrix1"/>
    <dgm:cxn modelId="{1341D597-6566-B440-92FA-ACCDA8DC9A1A}" type="presParOf" srcId="{D2957715-1255-8048-9146-BEFDF2CDB6BF}" destId="{B8B601DA-9697-E145-A2C5-40E92496BEB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E25D4A-793D-2748-ACFB-72495FEAE50E}" type="doc">
      <dgm:prSet loTypeId="urn:microsoft.com/office/officeart/2005/8/layout/hProcess9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A400534-FD41-E648-9D0D-2F3412E27D7B}">
      <dgm:prSet/>
      <dgm:spPr>
        <a:solidFill>
          <a:schemeClr val="bg2">
            <a:lumMod val="90000"/>
          </a:schemeClr>
        </a:solidFill>
      </dgm:spPr>
      <dgm:t>
        <a:bodyPr/>
        <a:lstStyle/>
        <a:p>
          <a:pPr rtl="0"/>
          <a:r>
            <a:rPr lang="en-US" dirty="0" err="1" smtClean="0">
              <a:solidFill>
                <a:srgbClr val="404040"/>
              </a:solidFill>
            </a:rPr>
            <a:t>Emoción</a:t>
          </a:r>
          <a:endParaRPr lang="en-US" dirty="0">
            <a:solidFill>
              <a:srgbClr val="404040"/>
            </a:solidFill>
          </a:endParaRPr>
        </a:p>
      </dgm:t>
    </dgm:pt>
    <dgm:pt modelId="{AE9A9EE9-192D-7F4F-B4FF-A860C422EC08}" type="parTrans" cxnId="{7C10DC5C-68F4-244A-BE76-2B887492EF88}">
      <dgm:prSet/>
      <dgm:spPr/>
      <dgm:t>
        <a:bodyPr/>
        <a:lstStyle/>
        <a:p>
          <a:endParaRPr lang="en-US"/>
        </a:p>
      </dgm:t>
    </dgm:pt>
    <dgm:pt modelId="{888132D4-D646-5348-BE88-301C27B14DE9}" type="sibTrans" cxnId="{7C10DC5C-68F4-244A-BE76-2B887492EF88}">
      <dgm:prSet/>
      <dgm:spPr/>
      <dgm:t>
        <a:bodyPr/>
        <a:lstStyle/>
        <a:p>
          <a:endParaRPr lang="en-US"/>
        </a:p>
      </dgm:t>
    </dgm:pt>
    <dgm:pt modelId="{8C5A49C6-62D9-034E-9FF5-2A566ACAC288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pPr rtl="0"/>
          <a:r>
            <a:rPr lang="en-US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Reacción</a:t>
          </a:r>
          <a:r>
            <a:rPr lang="en-US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en-US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química</a:t>
          </a:r>
          <a:endParaRPr lang="en-US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95A8FFD-8B7B-204F-8162-3BE9D835286B}" type="parTrans" cxnId="{1BD90074-7AA6-A94F-98B1-37946FB87E9F}">
      <dgm:prSet/>
      <dgm:spPr/>
      <dgm:t>
        <a:bodyPr/>
        <a:lstStyle/>
        <a:p>
          <a:endParaRPr lang="en-US"/>
        </a:p>
      </dgm:t>
    </dgm:pt>
    <dgm:pt modelId="{8278E48B-4CD4-2D4D-80B7-7721398AC534}" type="sibTrans" cxnId="{1BD90074-7AA6-A94F-98B1-37946FB87E9F}">
      <dgm:prSet/>
      <dgm:spPr/>
      <dgm:t>
        <a:bodyPr/>
        <a:lstStyle/>
        <a:p>
          <a:endParaRPr lang="en-US"/>
        </a:p>
      </dgm:t>
    </dgm:pt>
    <dgm:pt modelId="{783D3614-3379-8A49-921D-BAE485DAF96B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pPr rtl="0"/>
          <a:r>
            <a:rPr lang="en-US" dirty="0" err="1" smtClean="0">
              <a:solidFill>
                <a:srgbClr val="404040"/>
              </a:solidFill>
            </a:rPr>
            <a:t>Sustancia</a:t>
          </a:r>
          <a:endParaRPr lang="en-US" dirty="0" smtClean="0">
            <a:solidFill>
              <a:srgbClr val="404040"/>
            </a:solidFill>
          </a:endParaRPr>
        </a:p>
        <a:p>
          <a:pPr rtl="0"/>
          <a:r>
            <a:rPr lang="en-US" dirty="0" err="1" smtClean="0">
              <a:solidFill>
                <a:srgbClr val="404040"/>
              </a:solidFill>
            </a:rPr>
            <a:t>adictiva</a:t>
          </a:r>
          <a:endParaRPr lang="en-US" dirty="0">
            <a:solidFill>
              <a:srgbClr val="404040"/>
            </a:solidFill>
          </a:endParaRPr>
        </a:p>
      </dgm:t>
    </dgm:pt>
    <dgm:pt modelId="{462CB3B8-0739-3A4A-9F85-6A59AAD484B0}" type="parTrans" cxnId="{AB481F12-9A48-DE45-AAC6-6EBDCB8C87AB}">
      <dgm:prSet/>
      <dgm:spPr/>
      <dgm:t>
        <a:bodyPr/>
        <a:lstStyle/>
        <a:p>
          <a:endParaRPr lang="en-US"/>
        </a:p>
      </dgm:t>
    </dgm:pt>
    <dgm:pt modelId="{6A2240C0-7BEB-994A-9E08-230951CF51D4}" type="sibTrans" cxnId="{AB481F12-9A48-DE45-AAC6-6EBDCB8C87AB}">
      <dgm:prSet/>
      <dgm:spPr/>
      <dgm:t>
        <a:bodyPr/>
        <a:lstStyle/>
        <a:p>
          <a:endParaRPr lang="en-US"/>
        </a:p>
      </dgm:t>
    </dgm:pt>
    <dgm:pt modelId="{B0C1CF41-81F4-F34F-830D-F0829A42B3F2}" type="pres">
      <dgm:prSet presAssocID="{90E25D4A-793D-2748-ACFB-72495FEAE50E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0E5098-63CD-7B44-B351-32B16B34576C}" type="pres">
      <dgm:prSet presAssocID="{90E25D4A-793D-2748-ACFB-72495FEAE50E}" presName="arrow" presStyleLbl="bgShp" presStyleIdx="0" presStyleCnt="1" custLinFactNeighborX="60055" custLinFactNeighborY="19897"/>
      <dgm:spPr>
        <a:solidFill>
          <a:srgbClr val="704A1E"/>
        </a:solidFill>
      </dgm:spPr>
    </dgm:pt>
    <dgm:pt modelId="{A2AB2A61-9D77-A14A-8C85-D650F962161C}" type="pres">
      <dgm:prSet presAssocID="{90E25D4A-793D-2748-ACFB-72495FEAE50E}" presName="linearProcess" presStyleCnt="0"/>
      <dgm:spPr/>
    </dgm:pt>
    <dgm:pt modelId="{BD69445E-FFBB-454D-841D-B0BBAE4554CD}" type="pres">
      <dgm:prSet presAssocID="{2A400534-FD41-E648-9D0D-2F3412E27D7B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BCBFBD-5E99-3648-B8FA-9FBE10F0B7DF}" type="pres">
      <dgm:prSet presAssocID="{888132D4-D646-5348-BE88-301C27B14DE9}" presName="sibTrans" presStyleCnt="0"/>
      <dgm:spPr/>
    </dgm:pt>
    <dgm:pt modelId="{7D1391DF-3FB2-FE4E-A637-3C00D712D48E}" type="pres">
      <dgm:prSet presAssocID="{8C5A49C6-62D9-034E-9FF5-2A566ACAC288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E2760C-8374-FC40-A413-50EC84EB4119}" type="pres">
      <dgm:prSet presAssocID="{8278E48B-4CD4-2D4D-80B7-7721398AC534}" presName="sibTrans" presStyleCnt="0"/>
      <dgm:spPr/>
    </dgm:pt>
    <dgm:pt modelId="{D4B68113-00F6-764C-BF23-126F559FAD83}" type="pres">
      <dgm:prSet presAssocID="{783D3614-3379-8A49-921D-BAE485DAF96B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C6237A9-DFF2-CE44-A68D-F8A2ABDC4453}" type="presOf" srcId="{90E25D4A-793D-2748-ACFB-72495FEAE50E}" destId="{B0C1CF41-81F4-F34F-830D-F0829A42B3F2}" srcOrd="0" destOrd="0" presId="urn:microsoft.com/office/officeart/2005/8/layout/hProcess9"/>
    <dgm:cxn modelId="{AB481F12-9A48-DE45-AAC6-6EBDCB8C87AB}" srcId="{90E25D4A-793D-2748-ACFB-72495FEAE50E}" destId="{783D3614-3379-8A49-921D-BAE485DAF96B}" srcOrd="2" destOrd="0" parTransId="{462CB3B8-0739-3A4A-9F85-6A59AAD484B0}" sibTransId="{6A2240C0-7BEB-994A-9E08-230951CF51D4}"/>
    <dgm:cxn modelId="{99566FC7-83BF-C048-8790-69BDB062A682}" type="presOf" srcId="{8C5A49C6-62D9-034E-9FF5-2A566ACAC288}" destId="{7D1391DF-3FB2-FE4E-A637-3C00D712D48E}" srcOrd="0" destOrd="0" presId="urn:microsoft.com/office/officeart/2005/8/layout/hProcess9"/>
    <dgm:cxn modelId="{52F81C72-76D4-7F42-ACA8-EC186147CB9B}" type="presOf" srcId="{2A400534-FD41-E648-9D0D-2F3412E27D7B}" destId="{BD69445E-FFBB-454D-841D-B0BBAE4554CD}" srcOrd="0" destOrd="0" presId="urn:microsoft.com/office/officeart/2005/8/layout/hProcess9"/>
    <dgm:cxn modelId="{7C10DC5C-68F4-244A-BE76-2B887492EF88}" srcId="{90E25D4A-793D-2748-ACFB-72495FEAE50E}" destId="{2A400534-FD41-E648-9D0D-2F3412E27D7B}" srcOrd="0" destOrd="0" parTransId="{AE9A9EE9-192D-7F4F-B4FF-A860C422EC08}" sibTransId="{888132D4-D646-5348-BE88-301C27B14DE9}"/>
    <dgm:cxn modelId="{1BD90074-7AA6-A94F-98B1-37946FB87E9F}" srcId="{90E25D4A-793D-2748-ACFB-72495FEAE50E}" destId="{8C5A49C6-62D9-034E-9FF5-2A566ACAC288}" srcOrd="1" destOrd="0" parTransId="{495A8FFD-8B7B-204F-8162-3BE9D835286B}" sibTransId="{8278E48B-4CD4-2D4D-80B7-7721398AC534}"/>
    <dgm:cxn modelId="{CA76E53F-919B-7340-8E76-D2B3319CE3F0}" type="presOf" srcId="{783D3614-3379-8A49-921D-BAE485DAF96B}" destId="{D4B68113-00F6-764C-BF23-126F559FAD83}" srcOrd="0" destOrd="0" presId="urn:microsoft.com/office/officeart/2005/8/layout/hProcess9"/>
    <dgm:cxn modelId="{92267A9D-C2DA-A348-A864-9F3B64906B35}" type="presParOf" srcId="{B0C1CF41-81F4-F34F-830D-F0829A42B3F2}" destId="{360E5098-63CD-7B44-B351-32B16B34576C}" srcOrd="0" destOrd="0" presId="urn:microsoft.com/office/officeart/2005/8/layout/hProcess9"/>
    <dgm:cxn modelId="{2FA7F485-11D2-D842-BBC5-856258018580}" type="presParOf" srcId="{B0C1CF41-81F4-F34F-830D-F0829A42B3F2}" destId="{A2AB2A61-9D77-A14A-8C85-D650F962161C}" srcOrd="1" destOrd="0" presId="urn:microsoft.com/office/officeart/2005/8/layout/hProcess9"/>
    <dgm:cxn modelId="{EEB5A0D7-BEC8-5345-B2AD-13DD334C0EA5}" type="presParOf" srcId="{A2AB2A61-9D77-A14A-8C85-D650F962161C}" destId="{BD69445E-FFBB-454D-841D-B0BBAE4554CD}" srcOrd="0" destOrd="0" presId="urn:microsoft.com/office/officeart/2005/8/layout/hProcess9"/>
    <dgm:cxn modelId="{3C2A464E-1969-B34C-BB5D-B2714F89CD13}" type="presParOf" srcId="{A2AB2A61-9D77-A14A-8C85-D650F962161C}" destId="{01BCBFBD-5E99-3648-B8FA-9FBE10F0B7DF}" srcOrd="1" destOrd="0" presId="urn:microsoft.com/office/officeart/2005/8/layout/hProcess9"/>
    <dgm:cxn modelId="{EB22C65A-44BF-FA43-8840-A02ACCE28AB8}" type="presParOf" srcId="{A2AB2A61-9D77-A14A-8C85-D650F962161C}" destId="{7D1391DF-3FB2-FE4E-A637-3C00D712D48E}" srcOrd="2" destOrd="0" presId="urn:microsoft.com/office/officeart/2005/8/layout/hProcess9"/>
    <dgm:cxn modelId="{568DFB9B-4677-A24F-B5F6-5C91F2335855}" type="presParOf" srcId="{A2AB2A61-9D77-A14A-8C85-D650F962161C}" destId="{DBE2760C-8374-FC40-A413-50EC84EB4119}" srcOrd="3" destOrd="0" presId="urn:microsoft.com/office/officeart/2005/8/layout/hProcess9"/>
    <dgm:cxn modelId="{E289BFC7-7AE9-AC47-A504-5F61CE69CA8D}" type="presParOf" srcId="{A2AB2A61-9D77-A14A-8C85-D650F962161C}" destId="{D4B68113-00F6-764C-BF23-126F559FAD8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E2712-2249-7941-B4E6-374548EEA8EC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solidFill>
                <a:srgbClr val="660066"/>
              </a:solidFill>
            </a:rPr>
            <a:t>MENTAL</a:t>
          </a:r>
          <a:endParaRPr lang="en-US" sz="3800" kern="1200" dirty="0">
            <a:solidFill>
              <a:srgbClr val="660066"/>
            </a:solidFill>
          </a:endParaRPr>
        </a:p>
      </dsp:txBody>
      <dsp:txXfrm rot="5400000">
        <a:off x="0" y="0"/>
        <a:ext cx="3048000" cy="1524000"/>
      </dsp:txXfrm>
    </dsp:sp>
    <dsp:sp modelId="{06CFACE0-DEBB-A34D-94A1-731EEAA660DE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solidFill>
          <a:srgbClr val="FF6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solidFill>
                <a:srgbClr val="660066"/>
              </a:solidFill>
            </a:rPr>
            <a:t>FISICO</a:t>
          </a:r>
          <a:endParaRPr lang="en-US" sz="3800" kern="1200" dirty="0">
            <a:solidFill>
              <a:srgbClr val="660066"/>
            </a:solidFill>
          </a:endParaRPr>
        </a:p>
      </dsp:txBody>
      <dsp:txXfrm>
        <a:off x="3048000" y="0"/>
        <a:ext cx="3048000" cy="1524000"/>
      </dsp:txXfrm>
    </dsp:sp>
    <dsp:sp modelId="{2D4871AD-7850-7C41-A607-4C62E7CB3AB1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rgbClr val="3366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solidFill>
                <a:srgbClr val="660066"/>
              </a:solidFill>
            </a:rPr>
            <a:t>EMOCIONAL</a:t>
          </a:r>
          <a:endParaRPr lang="en-US" sz="3800" kern="1200" dirty="0">
            <a:solidFill>
              <a:srgbClr val="660066"/>
            </a:solidFill>
          </a:endParaRPr>
        </a:p>
      </dsp:txBody>
      <dsp:txXfrm rot="10800000">
        <a:off x="0" y="2539999"/>
        <a:ext cx="3048000" cy="1524000"/>
      </dsp:txXfrm>
    </dsp:sp>
    <dsp:sp modelId="{2CC489AF-4B25-8149-9BAD-0100C47DCE32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rgbClr val="3CFF3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solidFill>
                <a:srgbClr val="660066"/>
              </a:solidFill>
            </a:rPr>
            <a:t>ESPIRITUAL</a:t>
          </a:r>
          <a:endParaRPr lang="en-US" sz="3800" kern="1200" dirty="0">
            <a:solidFill>
              <a:srgbClr val="660066"/>
            </a:solidFill>
          </a:endParaRPr>
        </a:p>
      </dsp:txBody>
      <dsp:txXfrm rot="-5400000">
        <a:off x="3048000" y="2539999"/>
        <a:ext cx="3048000" cy="1524000"/>
      </dsp:txXfrm>
    </dsp:sp>
    <dsp:sp modelId="{B8B601DA-9697-E145-A2C5-40E92496BEB3}">
      <dsp:nvSpPr>
        <dsp:cNvPr id="0" name=""/>
        <dsp:cNvSpPr/>
      </dsp:nvSpPr>
      <dsp:spPr>
        <a:xfrm>
          <a:off x="686333" y="1523999"/>
          <a:ext cx="4723333" cy="1016000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EMPODERAMIENTO</a:t>
          </a:r>
          <a:endParaRPr lang="en-US" sz="4000" kern="1200" dirty="0"/>
        </a:p>
      </dsp:txBody>
      <dsp:txXfrm>
        <a:off x="735930" y="1573596"/>
        <a:ext cx="4624139" cy="9168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E5098-63CD-7B44-B351-32B16B34576C}">
      <dsp:nvSpPr>
        <dsp:cNvPr id="0" name=""/>
        <dsp:cNvSpPr/>
      </dsp:nvSpPr>
      <dsp:spPr>
        <a:xfrm>
          <a:off x="1234440" y="0"/>
          <a:ext cx="6995160" cy="4525963"/>
        </a:xfrm>
        <a:prstGeom prst="rightArrow">
          <a:avLst/>
        </a:prstGeom>
        <a:solidFill>
          <a:srgbClr val="704A1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D69445E-FFBB-454D-841D-B0BBAE4554CD}">
      <dsp:nvSpPr>
        <dsp:cNvPr id="0" name=""/>
        <dsp:cNvSpPr/>
      </dsp:nvSpPr>
      <dsp:spPr>
        <a:xfrm>
          <a:off x="245923" y="1357788"/>
          <a:ext cx="2468880" cy="1810385"/>
        </a:xfrm>
        <a:prstGeom prst="roundRect">
          <a:avLst/>
        </a:prstGeom>
        <a:solidFill>
          <a:schemeClr val="bg2">
            <a:lumMod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>
              <a:solidFill>
                <a:srgbClr val="404040"/>
              </a:solidFill>
            </a:rPr>
            <a:t>Emoción</a:t>
          </a:r>
          <a:endParaRPr lang="en-US" sz="4000" kern="1200" dirty="0">
            <a:solidFill>
              <a:srgbClr val="404040"/>
            </a:solidFill>
          </a:endParaRPr>
        </a:p>
      </dsp:txBody>
      <dsp:txXfrm>
        <a:off x="334299" y="1446164"/>
        <a:ext cx="2292128" cy="1633633"/>
      </dsp:txXfrm>
    </dsp:sp>
    <dsp:sp modelId="{7D1391DF-3FB2-FE4E-A637-3C00D712D48E}">
      <dsp:nvSpPr>
        <dsp:cNvPr id="0" name=""/>
        <dsp:cNvSpPr/>
      </dsp:nvSpPr>
      <dsp:spPr>
        <a:xfrm>
          <a:off x="2880359" y="1357788"/>
          <a:ext cx="2468880" cy="1810385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Reacción</a:t>
          </a:r>
          <a:r>
            <a:rPr lang="en-US" sz="40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en-US" sz="40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química</a:t>
          </a:r>
          <a:endParaRPr lang="en-US" sz="40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2968735" y="1446164"/>
        <a:ext cx="2292128" cy="1633633"/>
      </dsp:txXfrm>
    </dsp:sp>
    <dsp:sp modelId="{D4B68113-00F6-764C-BF23-126F559FAD83}">
      <dsp:nvSpPr>
        <dsp:cNvPr id="0" name=""/>
        <dsp:cNvSpPr/>
      </dsp:nvSpPr>
      <dsp:spPr>
        <a:xfrm>
          <a:off x="5514796" y="1357788"/>
          <a:ext cx="2468880" cy="1810385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>
              <a:solidFill>
                <a:srgbClr val="404040"/>
              </a:solidFill>
            </a:rPr>
            <a:t>Sustancia</a:t>
          </a:r>
          <a:endParaRPr lang="en-US" sz="4000" kern="1200" dirty="0" smtClean="0">
            <a:solidFill>
              <a:srgbClr val="404040"/>
            </a:solidFill>
          </a:endParaRPr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>
              <a:solidFill>
                <a:srgbClr val="404040"/>
              </a:solidFill>
            </a:rPr>
            <a:t>adictiva</a:t>
          </a:r>
          <a:endParaRPr lang="en-US" sz="4000" kern="1200" dirty="0">
            <a:solidFill>
              <a:srgbClr val="404040"/>
            </a:solidFill>
          </a:endParaRPr>
        </a:p>
      </dsp:txBody>
      <dsp:txXfrm>
        <a:off x="5603172" y="1446164"/>
        <a:ext cx="2292128" cy="1633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4623E-46E6-954C-87F3-F3004B513A70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BF6D2-7D5B-DF4A-A1F4-134F2370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27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1502-6CE1-8846-A875-FAA5E4B92362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B3ACC-BB9D-354E-A764-9232C95B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24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1502-6CE1-8846-A875-FAA5E4B92362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B3ACC-BB9D-354E-A764-9232C95B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38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1502-6CE1-8846-A875-FAA5E4B92362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B3ACC-BB9D-354E-A764-9232C95B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0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1502-6CE1-8846-A875-FAA5E4B92362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B3ACC-BB9D-354E-A764-9232C95B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01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1502-6CE1-8846-A875-FAA5E4B92362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B3ACC-BB9D-354E-A764-9232C95B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69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1502-6CE1-8846-A875-FAA5E4B92362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B3ACC-BB9D-354E-A764-9232C95B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94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1502-6CE1-8846-A875-FAA5E4B92362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B3ACC-BB9D-354E-A764-9232C95B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222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1502-6CE1-8846-A875-FAA5E4B92362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B3ACC-BB9D-354E-A764-9232C95B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14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1502-6CE1-8846-A875-FAA5E4B92362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B3ACC-BB9D-354E-A764-9232C95B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54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1502-6CE1-8846-A875-FAA5E4B92362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B3ACC-BB9D-354E-A764-9232C95B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8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1502-6CE1-8846-A875-FAA5E4B92362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B3ACC-BB9D-354E-A764-9232C95B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95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21502-6CE1-8846-A875-FAA5E4B92362}" type="datetimeFigureOut">
              <a:rPr lang="en-US" smtClean="0"/>
              <a:t>17/06/13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B3ACC-BB9D-354E-A764-9232C95B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6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4" Type="http://schemas.openxmlformats.org/officeDocument/2006/relationships/image" Target="../media/image30.emf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243849"/>
            <a:ext cx="9144000" cy="1600200"/>
          </a:xfrm>
          <a:prstGeom prst="rect">
            <a:avLst/>
          </a:prstGeom>
          <a:solidFill>
            <a:srgbClr val="3CF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600200"/>
          </a:xfrm>
          <a:prstGeom prst="rect">
            <a:avLst/>
          </a:prstGeom>
          <a:solidFill>
            <a:srgbClr val="3CF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BIENVENIDOS!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62864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en-US" sz="4000" b="1" dirty="0"/>
              <a:t>EMPODERAMIENTO Y </a:t>
            </a:r>
            <a:endParaRPr lang="en-US" sz="4000" b="1" dirty="0" smtClean="0"/>
          </a:p>
          <a:p>
            <a:pPr marL="0" indent="0" algn="r">
              <a:buNone/>
            </a:pPr>
            <a:r>
              <a:rPr lang="en-US" sz="4000" b="1" dirty="0" smtClean="0"/>
              <a:t>SALUD </a:t>
            </a:r>
            <a:r>
              <a:rPr lang="en-US" sz="4000" b="1" dirty="0"/>
              <a:t>PERFECTA: </a:t>
            </a:r>
            <a:endParaRPr lang="en-US" sz="4000" b="1" dirty="0" smtClean="0"/>
          </a:p>
          <a:p>
            <a:pPr marL="0" indent="0" algn="r">
              <a:buNone/>
            </a:pPr>
            <a:r>
              <a:rPr lang="en-US" sz="4000" b="1" dirty="0" smtClean="0"/>
              <a:t>SANANDO </a:t>
            </a:r>
          </a:p>
          <a:p>
            <a:pPr marL="0" indent="0" algn="r">
              <a:buNone/>
            </a:pPr>
            <a:r>
              <a:rPr lang="en-US" sz="4000" b="1" dirty="0" smtClean="0"/>
              <a:t>LA </a:t>
            </a:r>
            <a:r>
              <a:rPr lang="en-US" sz="4000" b="1" dirty="0"/>
              <a:t>HERIDA </a:t>
            </a:r>
            <a:r>
              <a:rPr lang="en-US" sz="4000" b="1" dirty="0" smtClean="0"/>
              <a:t>SAGRADA</a:t>
            </a:r>
          </a:p>
          <a:p>
            <a:pPr marL="0" indent="0" algn="ctr">
              <a:buNone/>
            </a:pPr>
            <a:endParaRPr lang="en-US" sz="4000" b="1" dirty="0" smtClean="0"/>
          </a:p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b="1" dirty="0" smtClean="0"/>
              <a:t> ELSA PIZANO MALLARINO</a:t>
            </a:r>
          </a:p>
          <a:p>
            <a:pPr marL="0" indent="0" algn="ctr">
              <a:buNone/>
            </a:pPr>
            <a:r>
              <a:rPr lang="en-US" b="1" dirty="0" smtClean="0"/>
              <a:t>Bogotá, </a:t>
            </a:r>
            <a:r>
              <a:rPr lang="en-US" b="1" dirty="0" err="1" smtClean="0"/>
              <a:t>Junio</a:t>
            </a:r>
            <a:r>
              <a:rPr lang="en-US" b="1" dirty="0" smtClean="0"/>
              <a:t> 18 de 2013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00199"/>
            <a:ext cx="3659915" cy="364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7395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7398015" cy="1637767"/>
          </a:xfrm>
          <a:prstGeom prst="rect">
            <a:avLst/>
          </a:prstGeom>
          <a:solidFill>
            <a:srgbClr val="FF66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128" y="167742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ENTREVISTA </a:t>
            </a:r>
            <a:r>
              <a:rPr lang="en-US" b="1" dirty="0" smtClean="0"/>
              <a:t>AL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LAMA TULKU LOBSAN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015" y="0"/>
            <a:ext cx="1745986" cy="251264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7605" y="975103"/>
            <a:ext cx="9171605" cy="4574821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b="1" i="1" dirty="0" err="1" smtClean="0">
                <a:solidFill>
                  <a:srgbClr val="660066"/>
                </a:solidFill>
              </a:rPr>
              <a:t>Según</a:t>
            </a:r>
            <a:r>
              <a:rPr lang="en-US" b="1" i="1" dirty="0" smtClean="0">
                <a:solidFill>
                  <a:srgbClr val="660066"/>
                </a:solidFill>
              </a:rPr>
              <a:t> </a:t>
            </a:r>
            <a:r>
              <a:rPr lang="en-US" b="1" i="1" dirty="0">
                <a:solidFill>
                  <a:srgbClr val="660066"/>
                </a:solidFill>
              </a:rPr>
              <a:t>la </a:t>
            </a:r>
            <a:r>
              <a:rPr lang="en-US" b="1" i="1" dirty="0" err="1">
                <a:solidFill>
                  <a:srgbClr val="660066"/>
                </a:solidFill>
              </a:rPr>
              <a:t>medicina</a:t>
            </a:r>
            <a:r>
              <a:rPr lang="en-US" b="1" i="1" dirty="0">
                <a:solidFill>
                  <a:srgbClr val="660066"/>
                </a:solidFill>
              </a:rPr>
              <a:t> </a:t>
            </a:r>
            <a:r>
              <a:rPr lang="en-US" b="1" i="1" dirty="0" err="1">
                <a:solidFill>
                  <a:srgbClr val="660066"/>
                </a:solidFill>
              </a:rPr>
              <a:t>tibetana</a:t>
            </a:r>
            <a:r>
              <a:rPr lang="en-US" b="1" i="1" dirty="0">
                <a:solidFill>
                  <a:srgbClr val="660066"/>
                </a:solidFill>
              </a:rPr>
              <a:t>, </a:t>
            </a:r>
            <a:endParaRPr lang="en-US" b="1" i="1" dirty="0" smtClean="0">
              <a:solidFill>
                <a:srgbClr val="660066"/>
              </a:solidFill>
            </a:endParaRPr>
          </a:p>
          <a:p>
            <a:pPr algn="l"/>
            <a:r>
              <a:rPr lang="en-US" b="1" i="1" dirty="0" smtClean="0">
                <a:solidFill>
                  <a:srgbClr val="660066"/>
                </a:solidFill>
              </a:rPr>
              <a:t>¿</a:t>
            </a:r>
            <a:r>
              <a:rPr lang="en-US" b="1" i="1" dirty="0" err="1">
                <a:solidFill>
                  <a:srgbClr val="660066"/>
                </a:solidFill>
              </a:rPr>
              <a:t>cuál</a:t>
            </a:r>
            <a:r>
              <a:rPr lang="en-US" b="1" i="1" dirty="0">
                <a:solidFill>
                  <a:srgbClr val="660066"/>
                </a:solidFill>
              </a:rPr>
              <a:t> </a:t>
            </a:r>
            <a:r>
              <a:rPr lang="en-US" b="1" i="1" dirty="0" err="1">
                <a:solidFill>
                  <a:srgbClr val="660066"/>
                </a:solidFill>
              </a:rPr>
              <a:t>es</a:t>
            </a:r>
            <a:r>
              <a:rPr lang="en-US" b="1" i="1" dirty="0">
                <a:solidFill>
                  <a:srgbClr val="660066"/>
                </a:solidFill>
              </a:rPr>
              <a:t> el </a:t>
            </a:r>
            <a:r>
              <a:rPr lang="en-US" b="1" i="1" dirty="0" err="1">
                <a:solidFill>
                  <a:srgbClr val="660066"/>
                </a:solidFill>
              </a:rPr>
              <a:t>origen</a:t>
            </a:r>
            <a:r>
              <a:rPr lang="en-US" b="1" i="1" dirty="0">
                <a:solidFill>
                  <a:srgbClr val="660066"/>
                </a:solidFill>
              </a:rPr>
              <a:t> de </a:t>
            </a:r>
            <a:r>
              <a:rPr lang="en-US" b="1" i="1" dirty="0" err="1">
                <a:solidFill>
                  <a:srgbClr val="660066"/>
                </a:solidFill>
              </a:rPr>
              <a:t>las</a:t>
            </a:r>
            <a:r>
              <a:rPr lang="en-US" b="1" i="1" dirty="0">
                <a:solidFill>
                  <a:srgbClr val="660066"/>
                </a:solidFill>
              </a:rPr>
              <a:t> </a:t>
            </a:r>
            <a:r>
              <a:rPr lang="en-US" b="1" i="1" dirty="0" err="1">
                <a:solidFill>
                  <a:srgbClr val="660066"/>
                </a:solidFill>
              </a:rPr>
              <a:t>enfermedades</a:t>
            </a:r>
            <a:r>
              <a:rPr lang="en-US" b="1" i="1" dirty="0">
                <a:solidFill>
                  <a:srgbClr val="660066"/>
                </a:solidFill>
              </a:rPr>
              <a:t>?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Nuestra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ignorancia</a:t>
            </a:r>
            <a:r>
              <a:rPr lang="en-US" b="1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b="1" i="1" dirty="0" err="1" smtClean="0">
                <a:solidFill>
                  <a:srgbClr val="660066"/>
                </a:solidFill>
              </a:rPr>
              <a:t>Pues</a:t>
            </a:r>
            <a:r>
              <a:rPr lang="en-US" b="1" i="1" dirty="0" smtClean="0">
                <a:solidFill>
                  <a:srgbClr val="660066"/>
                </a:solidFill>
              </a:rPr>
              <a:t> </a:t>
            </a:r>
            <a:r>
              <a:rPr lang="en-US" b="1" i="1" dirty="0" err="1">
                <a:solidFill>
                  <a:srgbClr val="660066"/>
                </a:solidFill>
              </a:rPr>
              <a:t>perdone</a:t>
            </a:r>
            <a:r>
              <a:rPr lang="en-US" b="1" i="1" dirty="0">
                <a:solidFill>
                  <a:srgbClr val="660066"/>
                </a:solidFill>
              </a:rPr>
              <a:t> la </a:t>
            </a:r>
            <a:r>
              <a:rPr lang="en-US" b="1" i="1" dirty="0" err="1">
                <a:solidFill>
                  <a:srgbClr val="660066"/>
                </a:solidFill>
              </a:rPr>
              <a:t>mía</a:t>
            </a:r>
            <a:r>
              <a:rPr lang="en-US" b="1" i="1" dirty="0">
                <a:solidFill>
                  <a:srgbClr val="660066"/>
                </a:solidFill>
              </a:rPr>
              <a:t>, </a:t>
            </a:r>
            <a:r>
              <a:rPr lang="en-US" b="1" i="1" dirty="0" err="1">
                <a:solidFill>
                  <a:srgbClr val="660066"/>
                </a:solidFill>
              </a:rPr>
              <a:t>pero</a:t>
            </a:r>
            <a:r>
              <a:rPr lang="en-US" b="1" i="1" dirty="0">
                <a:solidFill>
                  <a:srgbClr val="660066"/>
                </a:solidFill>
              </a:rPr>
              <a:t>, </a:t>
            </a:r>
            <a:r>
              <a:rPr lang="en-US" b="1" i="1" dirty="0" smtClean="0">
                <a:solidFill>
                  <a:srgbClr val="660066"/>
                </a:solidFill>
              </a:rPr>
              <a:t>¿</a:t>
            </a:r>
            <a:r>
              <a:rPr lang="en-US" b="1" i="1" dirty="0" err="1">
                <a:solidFill>
                  <a:srgbClr val="660066"/>
                </a:solidFill>
              </a:rPr>
              <a:t>qué</a:t>
            </a:r>
            <a:r>
              <a:rPr lang="en-US" b="1" i="1" dirty="0">
                <a:solidFill>
                  <a:srgbClr val="660066"/>
                </a:solidFill>
              </a:rPr>
              <a:t> </a:t>
            </a:r>
            <a:r>
              <a:rPr lang="en-US" b="1" i="1" dirty="0" err="1">
                <a:solidFill>
                  <a:srgbClr val="660066"/>
                </a:solidFill>
              </a:rPr>
              <a:t>entiende</a:t>
            </a:r>
            <a:r>
              <a:rPr lang="en-US" b="1" i="1" dirty="0">
                <a:solidFill>
                  <a:srgbClr val="660066"/>
                </a:solidFill>
              </a:rPr>
              <a:t> </a:t>
            </a:r>
            <a:r>
              <a:rPr lang="en-US" b="1" i="1" dirty="0" err="1">
                <a:solidFill>
                  <a:srgbClr val="660066"/>
                </a:solidFill>
              </a:rPr>
              <a:t>usted</a:t>
            </a:r>
            <a:r>
              <a:rPr lang="en-US" b="1" i="1" dirty="0">
                <a:solidFill>
                  <a:srgbClr val="660066"/>
                </a:solidFill>
              </a:rPr>
              <a:t> </a:t>
            </a:r>
            <a:r>
              <a:rPr lang="en-US" b="1" i="1" dirty="0" err="1">
                <a:solidFill>
                  <a:srgbClr val="660066"/>
                </a:solidFill>
              </a:rPr>
              <a:t>por</a:t>
            </a:r>
            <a:r>
              <a:rPr lang="en-US" b="1" i="1" dirty="0">
                <a:solidFill>
                  <a:srgbClr val="660066"/>
                </a:solidFill>
              </a:rPr>
              <a:t> </a:t>
            </a:r>
            <a:r>
              <a:rPr lang="en-US" b="1" i="1" dirty="0" err="1">
                <a:solidFill>
                  <a:srgbClr val="660066"/>
                </a:solidFill>
              </a:rPr>
              <a:t>ignorancia</a:t>
            </a:r>
            <a:r>
              <a:rPr lang="en-US" b="1" i="1" dirty="0">
                <a:solidFill>
                  <a:srgbClr val="660066"/>
                </a:solidFill>
              </a:rPr>
              <a:t>?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No </a:t>
            </a:r>
            <a:r>
              <a:rPr lang="en-US" b="1" dirty="0">
                <a:solidFill>
                  <a:schemeClr val="tx1"/>
                </a:solidFill>
              </a:rPr>
              <a:t>saber </a:t>
            </a:r>
            <a:r>
              <a:rPr lang="en-US" b="1" dirty="0" err="1">
                <a:solidFill>
                  <a:schemeClr val="tx1"/>
                </a:solidFill>
              </a:rPr>
              <a:t>que</a:t>
            </a:r>
            <a:r>
              <a:rPr lang="en-US" b="1" dirty="0">
                <a:solidFill>
                  <a:schemeClr val="tx1"/>
                </a:solidFill>
              </a:rPr>
              <a:t> no </a:t>
            </a:r>
            <a:r>
              <a:rPr lang="en-US" b="1" dirty="0" err="1">
                <a:solidFill>
                  <a:schemeClr val="tx1"/>
                </a:solidFill>
              </a:rPr>
              <a:t>sabes</a:t>
            </a:r>
            <a:r>
              <a:rPr lang="en-US" b="1" dirty="0">
                <a:solidFill>
                  <a:schemeClr val="tx1"/>
                </a:solidFill>
              </a:rPr>
              <a:t>. No </a:t>
            </a:r>
            <a:r>
              <a:rPr lang="en-US" b="1" dirty="0" err="1">
                <a:solidFill>
                  <a:schemeClr val="tx1"/>
                </a:solidFill>
              </a:rPr>
              <a:t>ver</a:t>
            </a:r>
            <a:r>
              <a:rPr lang="en-US" b="1" dirty="0">
                <a:solidFill>
                  <a:schemeClr val="tx1"/>
                </a:solidFill>
              </a:rPr>
              <a:t> con </a:t>
            </a:r>
            <a:r>
              <a:rPr lang="en-US" b="1" dirty="0" err="1">
                <a:solidFill>
                  <a:schemeClr val="tx1"/>
                </a:solidFill>
              </a:rPr>
              <a:t>claridad</a:t>
            </a:r>
            <a:r>
              <a:rPr lang="en-US" b="1" dirty="0">
                <a:solidFill>
                  <a:schemeClr val="tx1"/>
                </a:solidFill>
              </a:rPr>
              <a:t>. </a:t>
            </a:r>
            <a:r>
              <a:rPr lang="en-US" b="1" dirty="0" err="1">
                <a:solidFill>
                  <a:schemeClr val="tx1"/>
                </a:solidFill>
              </a:rPr>
              <a:t>Cuando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ves</a:t>
            </a:r>
            <a:r>
              <a:rPr lang="en-US" b="1" dirty="0">
                <a:solidFill>
                  <a:schemeClr val="tx1"/>
                </a:solidFill>
              </a:rPr>
              <a:t> con </a:t>
            </a:r>
            <a:r>
              <a:rPr lang="en-US" b="1" dirty="0" err="1">
                <a:solidFill>
                  <a:schemeClr val="tx1"/>
                </a:solidFill>
              </a:rPr>
              <a:t>claridad</a:t>
            </a:r>
            <a:r>
              <a:rPr lang="en-US" b="1" dirty="0">
                <a:solidFill>
                  <a:schemeClr val="tx1"/>
                </a:solidFill>
              </a:rPr>
              <a:t>, no </a:t>
            </a:r>
            <a:r>
              <a:rPr lang="en-US" b="1" dirty="0" err="1">
                <a:solidFill>
                  <a:schemeClr val="tx1"/>
                </a:solidFill>
              </a:rPr>
              <a:t>tienes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que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pensar</a:t>
            </a:r>
            <a:r>
              <a:rPr lang="en-US" b="1" dirty="0">
                <a:solidFill>
                  <a:schemeClr val="tx1"/>
                </a:solidFill>
              </a:rPr>
              <a:t>. </a:t>
            </a:r>
            <a:r>
              <a:rPr lang="en-US" b="1" dirty="0" err="1">
                <a:solidFill>
                  <a:schemeClr val="tx1"/>
                </a:solidFill>
              </a:rPr>
              <a:t>Cuando</a:t>
            </a:r>
            <a:r>
              <a:rPr lang="en-US" b="1" dirty="0">
                <a:solidFill>
                  <a:schemeClr val="tx1"/>
                </a:solidFill>
              </a:rPr>
              <a:t> no </a:t>
            </a:r>
            <a:r>
              <a:rPr lang="en-US" b="1" dirty="0" err="1">
                <a:solidFill>
                  <a:schemeClr val="tx1"/>
                </a:solidFill>
              </a:rPr>
              <a:t>ves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claramente</a:t>
            </a:r>
            <a:r>
              <a:rPr lang="en-US" b="1" dirty="0">
                <a:solidFill>
                  <a:schemeClr val="tx1"/>
                </a:solidFill>
              </a:rPr>
              <a:t>, pones en </a:t>
            </a:r>
            <a:r>
              <a:rPr lang="en-US" b="1" dirty="0" err="1">
                <a:solidFill>
                  <a:schemeClr val="tx1"/>
                </a:solidFill>
              </a:rPr>
              <a:t>marcha</a:t>
            </a:r>
            <a:r>
              <a:rPr lang="en-US" b="1" dirty="0">
                <a:solidFill>
                  <a:schemeClr val="tx1"/>
                </a:solidFill>
              </a:rPr>
              <a:t> el </a:t>
            </a:r>
            <a:r>
              <a:rPr lang="en-US" b="1" dirty="0" err="1">
                <a:solidFill>
                  <a:schemeClr val="tx1"/>
                </a:solidFill>
              </a:rPr>
              <a:t>pensamiento</a:t>
            </a:r>
            <a:r>
              <a:rPr lang="en-US" b="1" dirty="0">
                <a:solidFill>
                  <a:schemeClr val="tx1"/>
                </a:solidFill>
              </a:rPr>
              <a:t>. Y </a:t>
            </a:r>
            <a:r>
              <a:rPr lang="en-US" b="1" dirty="0" err="1">
                <a:solidFill>
                  <a:schemeClr val="tx1"/>
                </a:solidFill>
              </a:rPr>
              <a:t>cuanto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más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pensamos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más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ignorantes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somos</a:t>
            </a:r>
            <a:r>
              <a:rPr lang="en-US" b="1" dirty="0">
                <a:solidFill>
                  <a:schemeClr val="tx1"/>
                </a:solidFill>
              </a:rPr>
              <a:t> y </a:t>
            </a:r>
            <a:r>
              <a:rPr lang="en-US" b="1" dirty="0" err="1">
                <a:solidFill>
                  <a:schemeClr val="tx1"/>
                </a:solidFill>
              </a:rPr>
              <a:t>más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confusión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creamos</a:t>
            </a:r>
            <a:r>
              <a:rPr lang="en-US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958395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179" y="37413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Qué</a:t>
            </a:r>
            <a:r>
              <a:rPr lang="en-US" dirty="0" smtClean="0"/>
              <a:t> hay en el </a:t>
            </a:r>
            <a:r>
              <a:rPr lang="en-US" dirty="0" err="1" smtClean="0"/>
              <a:t>fondo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VERDADERA EXPERIENCIA </a:t>
            </a:r>
            <a:br>
              <a:rPr lang="en-US" dirty="0" smtClean="0"/>
            </a:br>
            <a:r>
              <a:rPr lang="en-US" dirty="0" smtClean="0"/>
              <a:t>DE SANACIÓN?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561" y="2184399"/>
            <a:ext cx="5153405" cy="387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757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FF"/>
                </a:solidFill>
              </a:rPr>
              <a:t>POR QUÉ NO SANAMOS ?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3623"/>
            <a:ext cx="4168655" cy="20061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GANANCIA </a:t>
            </a:r>
          </a:p>
          <a:p>
            <a:pPr marL="0" indent="0">
              <a:buNone/>
            </a:pPr>
            <a:r>
              <a:rPr lang="en-US" sz="4000" dirty="0" smtClean="0"/>
              <a:t>SECUNDARIA</a:t>
            </a:r>
            <a:endParaRPr lang="en-US" sz="4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993295" y="5051372"/>
            <a:ext cx="5212822" cy="1633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4000" dirty="0" smtClean="0"/>
              <a:t>SER HERIDO</a:t>
            </a:r>
          </a:p>
          <a:p>
            <a:pPr marL="0" indent="0" algn="ctr">
              <a:buFont typeface="Arial"/>
              <a:buNone/>
            </a:pPr>
            <a:r>
              <a:rPr lang="en-US" sz="4000" dirty="0" err="1" smtClean="0"/>
              <a:t>Saboteador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930" y="1779534"/>
            <a:ext cx="4513347" cy="32718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62859"/>
            <a:ext cx="3467200" cy="339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40045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Desarrollar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CONSCIENCIA </a:t>
            </a:r>
            <a:br>
              <a:rPr lang="en-US" dirty="0" smtClean="0"/>
            </a:br>
            <a:r>
              <a:rPr lang="en-US" dirty="0" smtClean="0"/>
              <a:t>AMPLIA y PODEROSA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19264358"/>
              </p:ext>
            </p:extLst>
          </p:nvPr>
        </p:nvGraphicFramePr>
        <p:xfrm>
          <a:off x="1546676" y="166916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Que</a:t>
            </a:r>
            <a:r>
              <a:rPr lang="en-US" dirty="0" smtClean="0"/>
              <a:t> me </a:t>
            </a:r>
            <a:r>
              <a:rPr lang="en-US" dirty="0" err="1" smtClean="0"/>
              <a:t>permite</a:t>
            </a:r>
            <a:r>
              <a:rPr lang="en-US" dirty="0" smtClean="0"/>
              <a:t> HACERME CARGO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43811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/>
              <a:t>empoderamiento</a:t>
            </a:r>
            <a:endParaRPr lang="en-US" sz="4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41" y="1187290"/>
            <a:ext cx="7428608" cy="53842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61715" y="4554416"/>
            <a:ext cx="216177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PERTENENCIA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31104" y="4554416"/>
            <a:ext cx="216177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PROPOSITO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89075" y="5507535"/>
            <a:ext cx="216177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SEGURIDAD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07895" y="5535146"/>
            <a:ext cx="216177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RESPETO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81925" y="5507535"/>
            <a:ext cx="216177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ACEPTACION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6282571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1596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SOY </a:t>
            </a:r>
            <a:r>
              <a:rPr lang="en-US" b="1" dirty="0">
                <a:solidFill>
                  <a:schemeClr val="bg1"/>
                </a:solidFill>
              </a:rPr>
              <a:t>CREADOR DE MI PROPIA EXPERIENCIA</a:t>
            </a:r>
            <a:r>
              <a:rPr lang="es-ES_tradnl" b="1" dirty="0">
                <a:solidFill>
                  <a:schemeClr val="bg1"/>
                </a:solidFill>
              </a:rPr>
              <a:t/>
            </a:r>
            <a:br>
              <a:rPr lang="es-ES_tradnl" b="1" dirty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335" y="1793477"/>
            <a:ext cx="3533734" cy="2618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Tuve</a:t>
            </a:r>
            <a:r>
              <a:rPr lang="en-US" dirty="0" smtClean="0"/>
              <a:t> el </a:t>
            </a:r>
            <a:r>
              <a:rPr lang="en-US" dirty="0" err="1" smtClean="0"/>
              <a:t>poder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crear</a:t>
            </a:r>
            <a:r>
              <a:rPr lang="en-US" dirty="0" smtClean="0"/>
              <a:t> mi </a:t>
            </a:r>
            <a:r>
              <a:rPr lang="en-US" dirty="0" err="1" smtClean="0"/>
              <a:t>experiencia</a:t>
            </a:r>
            <a:r>
              <a:rPr lang="en-US" dirty="0" smtClean="0"/>
              <a:t> de</a:t>
            </a:r>
          </a:p>
          <a:p>
            <a:pPr marL="0" indent="0">
              <a:buNone/>
            </a:pPr>
            <a:r>
              <a:rPr lang="en-US" b="1" dirty="0" smtClean="0"/>
              <a:t>ENFERMEDAD y </a:t>
            </a:r>
          </a:p>
          <a:p>
            <a:pPr marL="0" indent="0">
              <a:buNone/>
            </a:pPr>
            <a:r>
              <a:rPr lang="en-US" b="1" dirty="0" smtClean="0"/>
              <a:t>SUFRIMIENTO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27702" y="1793477"/>
            <a:ext cx="3533734" cy="26183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r>
              <a:rPr lang="en-US" dirty="0" err="1" smtClean="0"/>
              <a:t>Tengo</a:t>
            </a:r>
            <a:r>
              <a:rPr lang="en-US" dirty="0" smtClean="0"/>
              <a:t> el </a:t>
            </a:r>
            <a:r>
              <a:rPr lang="en-US" dirty="0" err="1" smtClean="0"/>
              <a:t>poder</a:t>
            </a:r>
            <a:r>
              <a:rPr lang="en-US" dirty="0" smtClean="0"/>
              <a:t> </a:t>
            </a:r>
          </a:p>
          <a:p>
            <a:pPr marL="0" indent="0" algn="r">
              <a:buFont typeface="Arial"/>
              <a:buNone/>
            </a:pP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crear</a:t>
            </a:r>
            <a:r>
              <a:rPr lang="en-US" dirty="0" smtClean="0"/>
              <a:t> mi </a:t>
            </a:r>
            <a:r>
              <a:rPr lang="en-US" dirty="0" err="1" smtClean="0"/>
              <a:t>experiencia</a:t>
            </a:r>
            <a:r>
              <a:rPr lang="en-US" dirty="0" smtClean="0"/>
              <a:t> de</a:t>
            </a:r>
          </a:p>
          <a:p>
            <a:pPr marL="0" indent="0" algn="r">
              <a:buFont typeface="Arial"/>
              <a:buNone/>
            </a:pPr>
            <a:r>
              <a:rPr lang="en-US" b="1" dirty="0" smtClean="0"/>
              <a:t>SALUD y</a:t>
            </a:r>
          </a:p>
          <a:p>
            <a:pPr marL="0" indent="0" algn="r">
              <a:buFont typeface="Arial"/>
              <a:buNone/>
            </a:pPr>
            <a:r>
              <a:rPr lang="en-US" b="1" dirty="0" smtClean="0"/>
              <a:t>BIENESTAR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98336" y="4726105"/>
            <a:ext cx="90456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El </a:t>
            </a:r>
            <a:r>
              <a:rPr lang="en-US" sz="3200" b="1" dirty="0" err="1" smtClean="0"/>
              <a:t>mundo</a:t>
            </a:r>
            <a:r>
              <a:rPr lang="en-US" sz="3200" b="1" dirty="0" smtClean="0"/>
              <a:t> en </a:t>
            </a:r>
            <a:r>
              <a:rPr lang="en-US" sz="3200" b="1" dirty="0" err="1" smtClean="0"/>
              <a:t>que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vivimos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es</a:t>
            </a:r>
            <a:r>
              <a:rPr lang="en-US" sz="3200" b="1" dirty="0" smtClean="0"/>
              <a:t> un </a:t>
            </a:r>
            <a:r>
              <a:rPr lang="en-US" sz="3200" b="1" dirty="0" err="1" smtClean="0"/>
              <a:t>reflejo</a:t>
            </a:r>
            <a:r>
              <a:rPr lang="en-US" sz="3200" b="1" dirty="0" smtClean="0"/>
              <a:t> </a:t>
            </a:r>
          </a:p>
          <a:p>
            <a:pPr algn="ctr"/>
            <a:r>
              <a:rPr lang="en-US" sz="3200" b="1" dirty="0" smtClean="0"/>
              <a:t>de lo </a:t>
            </a:r>
            <a:r>
              <a:rPr lang="en-US" sz="3200" b="1" dirty="0" err="1" smtClean="0"/>
              <a:t>que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est</a:t>
            </a:r>
            <a:r>
              <a:rPr lang="en-US" sz="3200" b="1" dirty="0" err="1" smtClean="0"/>
              <a:t>á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pasando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dentro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nosotros</a:t>
            </a:r>
            <a:r>
              <a:rPr lang="en-US" sz="3200" b="1" dirty="0" smtClean="0"/>
              <a:t>.</a:t>
            </a:r>
            <a:endParaRPr lang="es-ES_tradnl" sz="3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156" y="1966242"/>
            <a:ext cx="3138362" cy="1865762"/>
          </a:xfrm>
          <a:prstGeom prst="rect">
            <a:avLst/>
          </a:prstGeom>
        </p:spPr>
      </p:pic>
      <p:sp>
        <p:nvSpPr>
          <p:cNvPr id="8" name="Striped Right Arrow 7"/>
          <p:cNvSpPr/>
          <p:nvPr/>
        </p:nvSpPr>
        <p:spPr>
          <a:xfrm rot="5400000">
            <a:off x="1269808" y="1049239"/>
            <a:ext cx="772927" cy="744238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riped Right Arrow 8"/>
          <p:cNvSpPr/>
          <p:nvPr/>
        </p:nvSpPr>
        <p:spPr>
          <a:xfrm rot="5400000">
            <a:off x="7329580" y="1106667"/>
            <a:ext cx="772927" cy="744238"/>
          </a:xfrm>
          <a:prstGeom prst="stripedRightArrow">
            <a:avLst/>
          </a:prstGeom>
          <a:solidFill>
            <a:srgbClr val="3CFF3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55927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3" grpId="0" build="p"/>
      <p:bldP spid="4" grpId="0"/>
      <p:bldP spid="5" grpId="0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PODER PERSONAL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4534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 smtClean="0"/>
              <a:t>RESPONSABILIDAD</a:t>
            </a:r>
          </a:p>
          <a:p>
            <a:pPr marL="0" indent="0">
              <a:buNone/>
            </a:pPr>
            <a:endParaRPr lang="en-US" sz="3600" b="1" dirty="0" smtClean="0"/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 err="1" smtClean="0"/>
              <a:t>Hacerme</a:t>
            </a:r>
            <a:r>
              <a:rPr lang="en-US" sz="3600" b="1" dirty="0" smtClean="0"/>
              <a:t> cargo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4000" b="1" dirty="0" err="1" smtClean="0"/>
              <a:t>Tener</a:t>
            </a:r>
            <a:r>
              <a:rPr lang="en-US" sz="4000" b="1" dirty="0" smtClean="0"/>
              <a:t> el </a:t>
            </a:r>
            <a:r>
              <a:rPr lang="en-US" sz="4000" b="1" dirty="0" err="1" smtClean="0"/>
              <a:t>poder</a:t>
            </a:r>
            <a:r>
              <a:rPr lang="en-US" sz="4000" b="1" dirty="0" smtClean="0"/>
              <a:t> de responder </a:t>
            </a:r>
            <a:r>
              <a:rPr lang="en-US" sz="4000" b="1" dirty="0" err="1" smtClean="0"/>
              <a:t>por</a:t>
            </a:r>
            <a:r>
              <a:rPr lang="en-US" sz="4000" b="1" dirty="0" smtClean="0"/>
              <a:t> mi !</a:t>
            </a:r>
            <a:endParaRPr lang="en-US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838" y="1969868"/>
            <a:ext cx="4088162" cy="3351342"/>
          </a:xfrm>
          <a:prstGeom prst="rect">
            <a:avLst/>
          </a:prstGeom>
        </p:spPr>
      </p:pic>
      <p:sp>
        <p:nvSpPr>
          <p:cNvPr id="6" name="Striped Right Arrow 5"/>
          <p:cNvSpPr/>
          <p:nvPr/>
        </p:nvSpPr>
        <p:spPr>
          <a:xfrm rot="5400000">
            <a:off x="1607534" y="2270928"/>
            <a:ext cx="1284470" cy="1186994"/>
          </a:xfrm>
          <a:prstGeom prst="stripedRightArrow">
            <a:avLst/>
          </a:prstGeom>
          <a:solidFill>
            <a:srgbClr val="FFC33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riped Right Arrow 6"/>
          <p:cNvSpPr/>
          <p:nvPr/>
        </p:nvSpPr>
        <p:spPr>
          <a:xfrm rot="5400000">
            <a:off x="1607534" y="4411354"/>
            <a:ext cx="1284470" cy="1186994"/>
          </a:xfrm>
          <a:prstGeom prst="stripedRightArrow">
            <a:avLst/>
          </a:prstGeom>
          <a:solidFill>
            <a:srgbClr val="FFC33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61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707007"/>
            <a:ext cx="9144000" cy="2150993"/>
          </a:xfrm>
          <a:prstGeom prst="rect">
            <a:avLst/>
          </a:prstGeom>
          <a:solidFill>
            <a:srgbClr val="3CFF3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904696"/>
          </a:xfrm>
          <a:prstGeom prst="rect">
            <a:avLst/>
          </a:prstGeom>
          <a:solidFill>
            <a:srgbClr val="3CFF3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Somos</a:t>
            </a:r>
            <a:r>
              <a:rPr lang="en-US" dirty="0" smtClean="0"/>
              <a:t> </a:t>
            </a:r>
            <a:r>
              <a:rPr lang="en-US" dirty="0" err="1" smtClean="0"/>
              <a:t>responsables</a:t>
            </a:r>
            <a:r>
              <a:rPr lang="en-US" dirty="0" smtClean="0"/>
              <a:t> de </a:t>
            </a:r>
            <a:r>
              <a:rPr lang="en-US" dirty="0" err="1" smtClean="0"/>
              <a:t>nuestras</a:t>
            </a:r>
            <a:r>
              <a:rPr lang="en-US" dirty="0" smtClean="0"/>
              <a:t> </a:t>
            </a:r>
            <a:r>
              <a:rPr lang="en-US" dirty="0" err="1" smtClean="0"/>
              <a:t>creaciones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04696"/>
            <a:ext cx="82296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Causa</a:t>
            </a:r>
            <a:r>
              <a:rPr lang="en-US" sz="3600" dirty="0" smtClean="0"/>
              <a:t>     </a:t>
            </a:r>
            <a:r>
              <a:rPr lang="en-US" sz="3600" dirty="0" err="1"/>
              <a:t>E</a:t>
            </a:r>
            <a:r>
              <a:rPr lang="en-US" sz="3600" dirty="0" err="1" smtClean="0"/>
              <a:t>fecto</a:t>
            </a:r>
            <a:r>
              <a:rPr lang="en-US" sz="3600" dirty="0" smtClean="0"/>
              <a:t>        </a:t>
            </a:r>
            <a:r>
              <a:rPr lang="en-US" sz="4800" b="1" dirty="0" smtClean="0">
                <a:solidFill>
                  <a:srgbClr val="FF0000"/>
                </a:solidFill>
              </a:rPr>
              <a:t> =       </a:t>
            </a:r>
            <a:r>
              <a:rPr lang="en-US" sz="3600" dirty="0" smtClean="0"/>
              <a:t>LEY DEL KARMA</a:t>
            </a:r>
          </a:p>
          <a:p>
            <a:endParaRPr lang="en-US" sz="3600" dirty="0"/>
          </a:p>
          <a:p>
            <a:r>
              <a:rPr lang="en-US" sz="3200" dirty="0" smtClean="0"/>
              <a:t>NO SEMPRE ACEPTAMOS LA RESPONSABILIDAD</a:t>
            </a:r>
          </a:p>
          <a:p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Si no </a:t>
            </a:r>
            <a:r>
              <a:rPr lang="en-US" sz="3200" dirty="0" err="1" smtClean="0"/>
              <a:t>te</a:t>
            </a:r>
            <a:r>
              <a:rPr lang="en-US" sz="3200" dirty="0" smtClean="0"/>
              <a:t> </a:t>
            </a:r>
            <a:r>
              <a:rPr lang="en-US" sz="3200" dirty="0" err="1" smtClean="0"/>
              <a:t>gusta</a:t>
            </a:r>
            <a:r>
              <a:rPr lang="en-US" sz="3200" dirty="0" smtClean="0"/>
              <a:t> el </a:t>
            </a:r>
            <a:r>
              <a:rPr lang="en-US" sz="3200" dirty="0" err="1" smtClean="0"/>
              <a:t>efecto</a:t>
            </a:r>
            <a:r>
              <a:rPr lang="en-US" sz="3200" dirty="0" smtClean="0"/>
              <a:t> …</a:t>
            </a:r>
          </a:p>
          <a:p>
            <a:pPr algn="r"/>
            <a:r>
              <a:rPr lang="en-US" sz="3200" dirty="0" err="1" smtClean="0"/>
              <a:t>Pon</a:t>
            </a:r>
            <a:r>
              <a:rPr lang="en-US" sz="3200" dirty="0" smtClean="0"/>
              <a:t> en </a:t>
            </a:r>
            <a:r>
              <a:rPr lang="en-US" sz="3200" dirty="0" err="1" smtClean="0"/>
              <a:t>acción</a:t>
            </a:r>
            <a:r>
              <a:rPr lang="en-US" sz="3200" dirty="0" smtClean="0"/>
              <a:t> </a:t>
            </a:r>
            <a:r>
              <a:rPr lang="en-US" sz="3200" dirty="0" err="1" smtClean="0"/>
              <a:t>nuevas</a:t>
            </a:r>
            <a:r>
              <a:rPr lang="en-US" sz="3200" dirty="0" smtClean="0"/>
              <a:t> </a:t>
            </a:r>
            <a:r>
              <a:rPr lang="en-US" sz="3200" dirty="0" err="1" smtClean="0"/>
              <a:t>causas</a:t>
            </a:r>
            <a:endParaRPr lang="en-US" sz="3200" dirty="0" smtClean="0"/>
          </a:p>
          <a:p>
            <a:pPr algn="r"/>
            <a:r>
              <a:rPr lang="en-US" sz="3200" dirty="0" err="1" smtClean="0"/>
              <a:t>Crea</a:t>
            </a:r>
            <a:r>
              <a:rPr lang="en-US" sz="3200" dirty="0" smtClean="0"/>
              <a:t> </a:t>
            </a:r>
            <a:r>
              <a:rPr lang="en-US" sz="3200" dirty="0" err="1" smtClean="0"/>
              <a:t>nuevos</a:t>
            </a:r>
            <a:r>
              <a:rPr lang="en-US" sz="3200" dirty="0" smtClean="0"/>
              <a:t> </a:t>
            </a:r>
            <a:r>
              <a:rPr lang="en-US" sz="3200" dirty="0" err="1" smtClean="0"/>
              <a:t>efectos</a:t>
            </a:r>
            <a:r>
              <a:rPr lang="en-US" sz="3200" dirty="0" smtClean="0"/>
              <a:t>!</a:t>
            </a:r>
            <a:endParaRPr lang="en-US" sz="32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729724" y="2430129"/>
            <a:ext cx="284638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76500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TESTIMONIO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680" y="1764964"/>
            <a:ext cx="4373522" cy="439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8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1003473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228" y="2561052"/>
            <a:ext cx="2877772" cy="27069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112" y="2055849"/>
            <a:ext cx="3413811" cy="34138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39527"/>
            <a:ext cx="8229600" cy="1143000"/>
          </a:xfrm>
        </p:spPr>
        <p:txBody>
          <a:bodyPr/>
          <a:lstStyle/>
          <a:p>
            <a:r>
              <a:rPr lang="en-US" dirty="0" smtClean="0"/>
              <a:t>CÓMO PERDÍ MI PODER?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3216"/>
            <a:ext cx="3828519" cy="207403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ENERGIA ARQUETIPAL</a:t>
            </a:r>
          </a:p>
          <a:p>
            <a:pPr marL="0" indent="0">
              <a:buNone/>
            </a:pPr>
            <a:r>
              <a:rPr lang="en-US" sz="4000" b="1" dirty="0" smtClean="0"/>
              <a:t>Niño/ Niña</a:t>
            </a:r>
            <a:endParaRPr lang="en-US" sz="40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58281" y="867452"/>
            <a:ext cx="3828519" cy="1921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r>
              <a:rPr lang="en-US" b="1" dirty="0" smtClean="0"/>
              <a:t>ENERGIA ARQUETIPAL</a:t>
            </a:r>
          </a:p>
          <a:p>
            <a:pPr marL="0" indent="0" algn="r">
              <a:buFont typeface="Arial"/>
              <a:buNone/>
            </a:pPr>
            <a:r>
              <a:rPr lang="en-US" sz="4000" b="1" dirty="0" smtClean="0"/>
              <a:t>Padre / Madre</a:t>
            </a:r>
            <a:endParaRPr lang="en-US" sz="40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4838465"/>
            <a:ext cx="3828519" cy="19216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M</a:t>
            </a:r>
            <a:r>
              <a:rPr lang="en-US" dirty="0" err="1" smtClean="0"/>
              <a:t>anera</a:t>
            </a:r>
            <a:r>
              <a:rPr lang="en-US" dirty="0" smtClean="0"/>
              <a:t> </a:t>
            </a:r>
            <a:r>
              <a:rPr lang="en-US" dirty="0" err="1"/>
              <a:t>egoista</a:t>
            </a:r>
            <a:r>
              <a:rPr lang="en-US" dirty="0"/>
              <a:t>, </a:t>
            </a:r>
            <a:r>
              <a:rPr lang="en-US" dirty="0" err="1"/>
              <a:t>autocentrada</a:t>
            </a:r>
            <a:r>
              <a:rPr lang="en-US" dirty="0"/>
              <a:t>, </a:t>
            </a:r>
            <a:r>
              <a:rPr lang="en-US" dirty="0" err="1"/>
              <a:t>tierna</a:t>
            </a:r>
            <a:r>
              <a:rPr lang="en-US" dirty="0"/>
              <a:t>, </a:t>
            </a:r>
            <a:r>
              <a:rPr lang="en-US" dirty="0" err="1"/>
              <a:t>dramática</a:t>
            </a:r>
            <a:r>
              <a:rPr lang="en-US" dirty="0"/>
              <a:t> y </a:t>
            </a:r>
            <a:r>
              <a:rPr lang="en-US" dirty="0" err="1"/>
              <a:t>exigente</a:t>
            </a:r>
            <a:r>
              <a:rPr lang="en-US" dirty="0"/>
              <a:t> de ser.</a:t>
            </a:r>
            <a:r>
              <a:rPr lang="es-ES_tradnl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37561" y="4807269"/>
            <a:ext cx="4506439" cy="19216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defPPr>
              <a:defRPr lang="en-US"/>
            </a:defPPr>
            <a:lvl1pPr indent="0">
              <a:spcBef>
                <a:spcPct val="20000"/>
              </a:spcBef>
              <a:buFont typeface="Arial"/>
              <a:buNone/>
              <a:defRPr sz="3200"/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dirty="0" err="1" smtClean="0"/>
              <a:t>Esencia</a:t>
            </a:r>
            <a:r>
              <a:rPr lang="en-US" dirty="0" smtClean="0"/>
              <a:t> </a:t>
            </a:r>
            <a:r>
              <a:rPr lang="en-US" dirty="0" err="1"/>
              <a:t>generosa</a:t>
            </a:r>
            <a:r>
              <a:rPr lang="en-US" dirty="0"/>
              <a:t>, </a:t>
            </a:r>
            <a:r>
              <a:rPr lang="en-US" dirty="0" err="1"/>
              <a:t>responsable</a:t>
            </a:r>
            <a:r>
              <a:rPr lang="en-US" dirty="0"/>
              <a:t>, </a:t>
            </a:r>
            <a:r>
              <a:rPr lang="en-US" dirty="0" err="1"/>
              <a:t>cuidadora</a:t>
            </a:r>
            <a:r>
              <a:rPr lang="en-US" dirty="0"/>
              <a:t>, </a:t>
            </a:r>
            <a:r>
              <a:rPr lang="en-US" dirty="0" err="1"/>
              <a:t>hacedora</a:t>
            </a:r>
            <a:r>
              <a:rPr lang="en-US" dirty="0"/>
              <a:t>, </a:t>
            </a:r>
            <a:r>
              <a:rPr lang="en-US" dirty="0" err="1" smtClean="0"/>
              <a:t>protectora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entregadora</a:t>
            </a:r>
            <a:r>
              <a:rPr lang="en-US" dirty="0" smtClean="0"/>
              <a:t> y </a:t>
            </a:r>
            <a:r>
              <a:rPr lang="en-US" dirty="0" err="1"/>
              <a:t>proveedora</a:t>
            </a:r>
            <a:r>
              <a:rPr lang="es-ES_tradnl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5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3" grpId="0" build="p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0"/>
            <a:ext cx="5095699" cy="9420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59280" y="-91171"/>
            <a:ext cx="8229600" cy="1143000"/>
          </a:xfrm>
        </p:spPr>
        <p:txBody>
          <a:bodyPr/>
          <a:lstStyle/>
          <a:p>
            <a:r>
              <a:rPr lang="en-US" dirty="0" smtClean="0"/>
              <a:t>LA HIJA / EL HIJO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699" y="53749"/>
            <a:ext cx="4065554" cy="37354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17703" y="2556060"/>
            <a:ext cx="4048301" cy="1221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39440"/>
            <a:ext cx="2767934" cy="35185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0600" y="1315578"/>
            <a:ext cx="31785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Desvalida</a:t>
            </a:r>
            <a:endParaRPr lang="en-US" sz="2400" b="1" dirty="0" smtClean="0"/>
          </a:p>
          <a:p>
            <a:r>
              <a:rPr lang="en-US" sz="2400" b="1" dirty="0" err="1" smtClean="0"/>
              <a:t>Inocente</a:t>
            </a:r>
            <a:endParaRPr lang="en-US" sz="2400" b="1" dirty="0" smtClean="0"/>
          </a:p>
          <a:p>
            <a:r>
              <a:rPr lang="en-US" sz="2400" b="1" dirty="0" err="1" smtClean="0"/>
              <a:t>Ingenua</a:t>
            </a:r>
            <a:endParaRPr lang="en-US" sz="2400" b="1" dirty="0" smtClean="0"/>
          </a:p>
          <a:p>
            <a:r>
              <a:rPr lang="en-US" sz="2400" b="1" dirty="0" smtClean="0"/>
              <a:t>No se </a:t>
            </a:r>
            <a:r>
              <a:rPr lang="en-US" sz="2400" b="1" dirty="0" err="1" smtClean="0"/>
              <a:t>responsabiliza</a:t>
            </a:r>
            <a:endParaRPr lang="en-US" sz="2400" b="1" dirty="0" smtClean="0"/>
          </a:p>
          <a:p>
            <a:r>
              <a:rPr lang="en-US" sz="2400" b="1" dirty="0" err="1" smtClean="0"/>
              <a:t>Necesita</a:t>
            </a:r>
            <a:endParaRPr lang="en-US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776140" y="6396335"/>
            <a:ext cx="2249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D</a:t>
            </a:r>
            <a:r>
              <a:rPr lang="en-US" sz="2400" b="1" dirty="0" err="1" smtClean="0"/>
              <a:t>ependiente</a:t>
            </a:r>
            <a:endParaRPr lang="en-US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232085" y="2739276"/>
            <a:ext cx="2833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Impaciente</a:t>
            </a:r>
            <a:endParaRPr lang="en-US" sz="2400" b="1" dirty="0" smtClean="0"/>
          </a:p>
          <a:p>
            <a:r>
              <a:rPr lang="en-US" sz="2400" b="1" dirty="0" err="1" smtClean="0"/>
              <a:t>Reactivo</a:t>
            </a:r>
            <a:endParaRPr lang="en-US" sz="2400" b="1" dirty="0" smtClean="0"/>
          </a:p>
          <a:p>
            <a:r>
              <a:rPr lang="en-US" sz="2400" b="1" dirty="0" smtClean="0"/>
              <a:t>“</a:t>
            </a:r>
            <a:r>
              <a:rPr lang="en-US" sz="2400" b="1" dirty="0" err="1" smtClean="0"/>
              <a:t>Terco</a:t>
            </a:r>
            <a:r>
              <a:rPr lang="en-US" sz="2400" b="1" dirty="0" smtClean="0"/>
              <a:t>”</a:t>
            </a:r>
          </a:p>
          <a:p>
            <a:r>
              <a:rPr lang="en-US" sz="2400" b="1" dirty="0" err="1" smtClean="0"/>
              <a:t>Demandante</a:t>
            </a:r>
            <a:endParaRPr lang="en-US" sz="2400" b="1" dirty="0" smtClean="0"/>
          </a:p>
          <a:p>
            <a:r>
              <a:rPr lang="en-US" sz="2400" b="1" dirty="0" err="1" smtClean="0"/>
              <a:t>Explosivo</a:t>
            </a:r>
            <a:endParaRPr lang="en-US" sz="2400" b="1" dirty="0" smtClean="0"/>
          </a:p>
          <a:p>
            <a:r>
              <a:rPr lang="en-US" sz="2400" b="1" dirty="0" smtClean="0"/>
              <a:t>Centro de </a:t>
            </a:r>
            <a:r>
              <a:rPr lang="en-US" sz="2400" b="1" dirty="0" err="1" smtClean="0"/>
              <a:t>atenci</a:t>
            </a:r>
            <a:r>
              <a:rPr lang="en-US" sz="2400" b="1" dirty="0" err="1" smtClean="0"/>
              <a:t>ón</a:t>
            </a:r>
            <a:endParaRPr lang="en-US" sz="2400" b="1" dirty="0" smtClean="0"/>
          </a:p>
          <a:p>
            <a:r>
              <a:rPr lang="en-US" sz="2400" b="1" dirty="0" smtClean="0"/>
              <a:t>No </a:t>
            </a:r>
            <a:r>
              <a:rPr lang="en-US" sz="2400" b="1" dirty="0" err="1" smtClean="0"/>
              <a:t>razona</a:t>
            </a:r>
            <a:endParaRPr lang="en-US" sz="2400" b="1" dirty="0" smtClean="0"/>
          </a:p>
          <a:p>
            <a:endParaRPr lang="en-US" sz="2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767934" y="3361271"/>
            <a:ext cx="31785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C</a:t>
            </a:r>
            <a:r>
              <a:rPr lang="en-US" sz="2400" b="1" dirty="0" err="1" smtClean="0"/>
              <a:t>ómoda</a:t>
            </a:r>
            <a:endParaRPr lang="en-US" sz="2400" b="1" dirty="0" smtClean="0"/>
          </a:p>
          <a:p>
            <a:r>
              <a:rPr lang="en-US" sz="2400" b="1" dirty="0" err="1" smtClean="0"/>
              <a:t>Exigente</a:t>
            </a:r>
            <a:endParaRPr lang="en-US" sz="2400" b="1" dirty="0" smtClean="0"/>
          </a:p>
          <a:p>
            <a:r>
              <a:rPr lang="en-US" sz="2400" b="1" dirty="0" err="1" smtClean="0"/>
              <a:t>Manipula</a:t>
            </a:r>
            <a:endParaRPr lang="en-US" sz="2400" b="1" dirty="0" smtClean="0"/>
          </a:p>
          <a:p>
            <a:r>
              <a:rPr lang="en-US" sz="2400" b="1" dirty="0" err="1" smtClean="0"/>
              <a:t>Logra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que</a:t>
            </a:r>
            <a:r>
              <a:rPr lang="en-US" sz="2400" b="1" dirty="0" smtClean="0"/>
              <a:t> los </a:t>
            </a:r>
            <a:r>
              <a:rPr lang="en-US" sz="2400" b="1" dirty="0" err="1" smtClean="0"/>
              <a:t>demás</a:t>
            </a:r>
            <a:r>
              <a:rPr lang="en-US" sz="2400" b="1" dirty="0" smtClean="0"/>
              <a:t> se </a:t>
            </a:r>
            <a:r>
              <a:rPr lang="en-US" sz="2400" b="1" dirty="0" err="1" smtClean="0"/>
              <a:t>encarguen</a:t>
            </a:r>
            <a:endParaRPr lang="en-US" sz="2400" b="1" dirty="0" smtClean="0"/>
          </a:p>
          <a:p>
            <a:r>
              <a:rPr lang="en-US" sz="2400" b="1" dirty="0" err="1" smtClean="0"/>
              <a:t>Dificultad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asumirse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financieramete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2515251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/>
      <p:bldP spid="14" grpId="0"/>
      <p:bldP spid="30" grpId="0"/>
      <p:bldP spid="25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334" y="2428268"/>
            <a:ext cx="2540000" cy="3086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0836" y="936611"/>
            <a:ext cx="2289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Dadora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-1" y="0"/>
            <a:ext cx="7415089" cy="9420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364233" y="-219736"/>
            <a:ext cx="8229600" cy="1143000"/>
          </a:xfrm>
        </p:spPr>
        <p:txBody>
          <a:bodyPr/>
          <a:lstStyle/>
          <a:p>
            <a:r>
              <a:rPr lang="en-US" dirty="0" smtClean="0"/>
              <a:t>LA MADRE / EL PADRE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55436" y="1319842"/>
            <a:ext cx="2289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Hacedora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780262" y="1966603"/>
            <a:ext cx="2289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Solucionadora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213504" y="5004246"/>
            <a:ext cx="2289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No </a:t>
            </a:r>
            <a:r>
              <a:rPr lang="en-US" sz="2400" b="1" dirty="0" err="1" smtClean="0"/>
              <a:t>necesitada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20836" y="1550675"/>
            <a:ext cx="2289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No se </a:t>
            </a:r>
            <a:r>
              <a:rPr lang="en-US" sz="2400" b="1" dirty="0" err="1" smtClean="0"/>
              <a:t>ayuda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5576" y="2294284"/>
            <a:ext cx="2289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Proveedora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20836" y="3043308"/>
            <a:ext cx="2289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P</a:t>
            </a:r>
            <a:r>
              <a:rPr lang="en-US" sz="2400" b="1" dirty="0" err="1" smtClean="0"/>
              <a:t>rotectora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13504" y="5672614"/>
            <a:ext cx="228942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Rescatadora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 err="1" smtClean="0"/>
              <a:t>Salvadora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854574" y="1916467"/>
            <a:ext cx="2289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Cuida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847512" y="2682931"/>
            <a:ext cx="228942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Facilita</a:t>
            </a:r>
            <a:endParaRPr lang="en-US" sz="2400" b="1" dirty="0" smtClean="0"/>
          </a:p>
          <a:p>
            <a:endParaRPr lang="en-US" sz="2400" b="1" dirty="0"/>
          </a:p>
          <a:p>
            <a:r>
              <a:rPr lang="en-US" sz="2400" b="1" dirty="0" err="1" smtClean="0"/>
              <a:t>Codependiente</a:t>
            </a:r>
            <a:endParaRPr lang="en-US" sz="24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36" y="3883259"/>
            <a:ext cx="2576885" cy="257688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930" y="4699000"/>
            <a:ext cx="3634008" cy="2159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5089" y="0"/>
            <a:ext cx="1534703" cy="201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4106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MUJER / HOMBRE</a:t>
            </a:r>
            <a:br>
              <a:rPr lang="en-US" b="1" dirty="0" smtClean="0"/>
            </a:br>
            <a:r>
              <a:rPr lang="en-US" b="1" dirty="0" err="1" smtClean="0"/>
              <a:t>Empoderamiento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254" y="1659251"/>
            <a:ext cx="8653022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dirty="0" smtClean="0"/>
              <a:t>Estado </a:t>
            </a:r>
            <a:r>
              <a:rPr lang="en-US" dirty="0" err="1"/>
              <a:t>emocional</a:t>
            </a:r>
            <a:r>
              <a:rPr lang="en-US" dirty="0"/>
              <a:t> del </a:t>
            </a:r>
            <a:r>
              <a:rPr lang="en-US" dirty="0" smtClean="0"/>
              <a:t>SER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donde</a:t>
            </a:r>
            <a:r>
              <a:rPr lang="en-US" dirty="0"/>
              <a:t> la persona </a:t>
            </a:r>
            <a:r>
              <a:rPr lang="en-US" dirty="0" smtClean="0"/>
              <a:t>se </a:t>
            </a:r>
            <a:r>
              <a:rPr lang="en-US" dirty="0" err="1" smtClean="0"/>
              <a:t>manifiesta</a:t>
            </a:r>
            <a:r>
              <a:rPr lang="en-US" dirty="0" smtClean="0"/>
              <a:t> </a:t>
            </a:r>
            <a:r>
              <a:rPr lang="en-US" dirty="0" err="1" smtClean="0"/>
              <a:t>empoderada</a:t>
            </a:r>
            <a:r>
              <a:rPr lang="en-US" dirty="0"/>
              <a:t>, </a:t>
            </a:r>
            <a:r>
              <a:rPr lang="en-US" dirty="0" err="1" smtClean="0"/>
              <a:t>amorosa</a:t>
            </a:r>
            <a:r>
              <a:rPr lang="en-US" dirty="0" smtClean="0"/>
              <a:t>, </a:t>
            </a:r>
            <a:r>
              <a:rPr lang="en-US" dirty="0" err="1"/>
              <a:t>confiada</a:t>
            </a:r>
            <a:r>
              <a:rPr lang="en-US" dirty="0"/>
              <a:t>, </a:t>
            </a:r>
            <a:r>
              <a:rPr lang="en-US" dirty="0" err="1"/>
              <a:t>humilde</a:t>
            </a:r>
            <a:r>
              <a:rPr lang="en-US" dirty="0"/>
              <a:t>, </a:t>
            </a:r>
            <a:r>
              <a:rPr lang="en-US" dirty="0" err="1" smtClean="0"/>
              <a:t>independiente</a:t>
            </a:r>
            <a:r>
              <a:rPr lang="en-US" dirty="0" smtClean="0"/>
              <a:t>, </a:t>
            </a:r>
            <a:r>
              <a:rPr lang="en-US" dirty="0" err="1"/>
              <a:t>abierta</a:t>
            </a:r>
            <a:r>
              <a:rPr lang="en-US" dirty="0"/>
              <a:t>, </a:t>
            </a:r>
            <a:r>
              <a:rPr lang="en-US" dirty="0" err="1"/>
              <a:t>dispuesta</a:t>
            </a:r>
            <a:r>
              <a:rPr lang="en-US" dirty="0"/>
              <a:t> a </a:t>
            </a:r>
            <a:r>
              <a:rPr lang="en-US" dirty="0" err="1"/>
              <a:t>recibir</a:t>
            </a:r>
            <a:r>
              <a:rPr lang="en-US" dirty="0"/>
              <a:t>, </a:t>
            </a:r>
            <a:r>
              <a:rPr lang="en-US" dirty="0" err="1"/>
              <a:t>permitidora</a:t>
            </a:r>
            <a:r>
              <a:rPr lang="en-US" dirty="0"/>
              <a:t>, </a:t>
            </a:r>
            <a:r>
              <a:rPr lang="en-US" dirty="0" err="1"/>
              <a:t>intuitiva</a:t>
            </a:r>
            <a:r>
              <a:rPr lang="en-US" dirty="0"/>
              <a:t>, sensual, </a:t>
            </a:r>
            <a:r>
              <a:rPr lang="en-US" dirty="0" err="1"/>
              <a:t>auténtica</a:t>
            </a:r>
            <a:r>
              <a:rPr lang="en-US" dirty="0"/>
              <a:t> y </a:t>
            </a:r>
            <a:r>
              <a:rPr lang="en-US" dirty="0" err="1" smtClean="0"/>
              <a:t>poderosa</a:t>
            </a:r>
            <a:r>
              <a:rPr lang="en-US" dirty="0" smtClean="0"/>
              <a:t>. </a:t>
            </a:r>
            <a:r>
              <a:rPr lang="en-US" dirty="0"/>
              <a:t>Da y </a:t>
            </a:r>
            <a:r>
              <a:rPr lang="en-US" dirty="0" err="1" smtClean="0"/>
              <a:t>provee</a:t>
            </a:r>
            <a:r>
              <a:rPr lang="en-US" dirty="0" smtClean="0"/>
              <a:t>, </a:t>
            </a:r>
            <a:r>
              <a:rPr lang="en-US" dirty="0" err="1"/>
              <a:t>cuida</a:t>
            </a:r>
            <a:r>
              <a:rPr lang="en-US" dirty="0"/>
              <a:t> y </a:t>
            </a:r>
            <a:r>
              <a:rPr lang="en-US" dirty="0" err="1"/>
              <a:t>protege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necesario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nunca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allá</a:t>
            </a:r>
            <a:r>
              <a:rPr lang="en-US" dirty="0"/>
              <a:t> de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límites</a:t>
            </a:r>
            <a:r>
              <a:rPr lang="en-US" dirty="0"/>
              <a:t> </a:t>
            </a:r>
            <a:r>
              <a:rPr lang="en-US" dirty="0" err="1"/>
              <a:t>personales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a costa de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propias</a:t>
            </a:r>
            <a:r>
              <a:rPr lang="en-US" dirty="0"/>
              <a:t> </a:t>
            </a:r>
            <a:r>
              <a:rPr lang="en-US" dirty="0" err="1"/>
              <a:t>necesitades</a:t>
            </a:r>
            <a:r>
              <a:rPr lang="en-US" dirty="0"/>
              <a:t> y </a:t>
            </a:r>
            <a:r>
              <a:rPr lang="en-US" dirty="0" err="1"/>
              <a:t>capacidades</a:t>
            </a:r>
            <a:r>
              <a:rPr lang="en-US" dirty="0"/>
              <a:t>. 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815" y="0"/>
            <a:ext cx="2273185" cy="15127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7" y="107951"/>
            <a:ext cx="2280398" cy="130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8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78116"/>
            <a:ext cx="9022732" cy="637988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b="1" dirty="0" err="1" smtClean="0"/>
              <a:t>fué</a:t>
            </a:r>
            <a:r>
              <a:rPr lang="en-US" b="1" dirty="0" smtClean="0"/>
              <a:t> </a:t>
            </a:r>
            <a:r>
              <a:rPr lang="en-US" b="1" dirty="0"/>
              <a:t>lo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hizo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asumiéramos</a:t>
            </a:r>
            <a:r>
              <a:rPr lang="en-US" b="1" dirty="0"/>
              <a:t>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el </a:t>
            </a:r>
            <a:r>
              <a:rPr lang="en-US" b="1" dirty="0" err="1"/>
              <a:t>Arquetipo</a:t>
            </a:r>
            <a:r>
              <a:rPr lang="en-US" b="1" dirty="0"/>
              <a:t> de Niña/Niño o el de </a:t>
            </a:r>
            <a:r>
              <a:rPr lang="en-US" b="1" dirty="0" err="1"/>
              <a:t>Mujer</a:t>
            </a:r>
            <a:r>
              <a:rPr lang="en-US" b="1" dirty="0"/>
              <a:t>/Hombre en </a:t>
            </a:r>
            <a:r>
              <a:rPr lang="en-US" b="1" dirty="0" err="1"/>
              <a:t>vez</a:t>
            </a:r>
            <a:r>
              <a:rPr lang="en-US" b="1" dirty="0"/>
              <a:t> de SER </a:t>
            </a:r>
            <a:r>
              <a:rPr lang="en-US" b="1" dirty="0" err="1"/>
              <a:t>quienes</a:t>
            </a:r>
            <a:r>
              <a:rPr lang="en-US" b="1" dirty="0"/>
              <a:t> </a:t>
            </a:r>
            <a:r>
              <a:rPr lang="en-US" b="1" dirty="0" err="1"/>
              <a:t>realmente</a:t>
            </a:r>
            <a:r>
              <a:rPr lang="en-US" b="1" dirty="0"/>
              <a:t> </a:t>
            </a:r>
            <a:r>
              <a:rPr lang="en-US" b="1" dirty="0" err="1"/>
              <a:t>somos</a:t>
            </a:r>
            <a:r>
              <a:rPr lang="en-US" b="1" dirty="0"/>
              <a:t>?</a:t>
            </a:r>
            <a:r>
              <a:rPr lang="en-US" b="1" dirty="0" smtClean="0"/>
              <a:t>?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3600" b="1" dirty="0" smtClean="0"/>
              <a:t>EJERCICIO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s-ES_tradnl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794" y="2184399"/>
            <a:ext cx="4206589" cy="317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610586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13" y="3486967"/>
            <a:ext cx="8229600" cy="13154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err="1" smtClean="0"/>
              <a:t>Es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una</a:t>
            </a:r>
            <a:r>
              <a:rPr lang="en-US" sz="3600" b="1" dirty="0" smtClean="0"/>
              <a:t> </a:t>
            </a:r>
            <a:r>
              <a:rPr lang="en-US" sz="3600" b="1" dirty="0" err="1"/>
              <a:t>experiencia</a:t>
            </a:r>
            <a:r>
              <a:rPr lang="en-US" sz="3600" b="1" dirty="0"/>
              <a:t> </a:t>
            </a:r>
            <a:r>
              <a:rPr lang="en-US" sz="3600" b="1" dirty="0" err="1"/>
              <a:t>temprana</a:t>
            </a:r>
            <a:r>
              <a:rPr lang="en-US" sz="3600" b="1" dirty="0"/>
              <a:t> </a:t>
            </a:r>
          </a:p>
          <a:p>
            <a:pPr marL="0" indent="0" algn="ctr">
              <a:buNone/>
            </a:pPr>
            <a:r>
              <a:rPr lang="en-US" sz="3600" b="1" dirty="0" err="1" smtClean="0"/>
              <a:t>emocionalmente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traumática</a:t>
            </a:r>
            <a:r>
              <a:rPr lang="en-US" sz="3600" b="1" dirty="0"/>
              <a:t>.</a:t>
            </a:r>
            <a:r>
              <a:rPr lang="en-US" sz="3600" b="1" dirty="0" smtClean="0"/>
              <a:t> </a:t>
            </a:r>
          </a:p>
          <a:p>
            <a:pPr marL="0" indent="0" algn="ctr">
              <a:buNone/>
            </a:pPr>
            <a:endParaRPr lang="en-US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0"/>
            <a:ext cx="3505200" cy="26822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1913" y="620099"/>
            <a:ext cx="49134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Cada</a:t>
            </a:r>
            <a:r>
              <a:rPr lang="en-US" sz="3200" b="1" dirty="0"/>
              <a:t> </a:t>
            </a:r>
            <a:r>
              <a:rPr lang="en-US" sz="3200" b="1" dirty="0" err="1"/>
              <a:t>uno</a:t>
            </a:r>
            <a:r>
              <a:rPr lang="en-US" sz="3200" b="1" dirty="0"/>
              <a:t> de </a:t>
            </a:r>
            <a:r>
              <a:rPr lang="en-US" sz="3200" b="1" dirty="0" err="1"/>
              <a:t>nosotros</a:t>
            </a:r>
            <a:r>
              <a:rPr lang="en-US" sz="3200" b="1" dirty="0"/>
              <a:t> </a:t>
            </a:r>
            <a:r>
              <a:rPr lang="en-US" sz="3200" b="1" dirty="0" err="1"/>
              <a:t>lleva</a:t>
            </a:r>
            <a:r>
              <a:rPr lang="en-US" sz="3200" b="1" dirty="0"/>
              <a:t> </a:t>
            </a:r>
            <a:r>
              <a:rPr lang="en-US" sz="3200" b="1" dirty="0" err="1"/>
              <a:t>dentro</a:t>
            </a:r>
            <a:r>
              <a:rPr lang="en-US" sz="3200" b="1" dirty="0"/>
              <a:t>, </a:t>
            </a:r>
            <a:r>
              <a:rPr lang="en-US" sz="3200" b="1" dirty="0" err="1"/>
              <a:t>muy</a:t>
            </a:r>
            <a:r>
              <a:rPr lang="en-US" sz="3200" b="1" dirty="0"/>
              <a:t> </a:t>
            </a:r>
            <a:r>
              <a:rPr lang="en-US" sz="3200" b="1" dirty="0" err="1"/>
              <a:t>dentro</a:t>
            </a:r>
            <a:r>
              <a:rPr lang="en-US" sz="3200" b="1" dirty="0"/>
              <a:t>, a </a:t>
            </a:r>
            <a:r>
              <a:rPr lang="en-US" sz="3200" b="1" dirty="0" err="1"/>
              <a:t>nivel</a:t>
            </a:r>
            <a:r>
              <a:rPr lang="en-US" sz="3200" b="1" dirty="0"/>
              <a:t> </a:t>
            </a:r>
            <a:r>
              <a:rPr lang="en-US" sz="3200" b="1" dirty="0" err="1"/>
              <a:t>inconsciente</a:t>
            </a:r>
            <a:r>
              <a:rPr lang="en-US" sz="3200" b="1" dirty="0"/>
              <a:t> </a:t>
            </a:r>
            <a:endParaRPr lang="en-US" sz="3200" b="1" dirty="0" smtClean="0"/>
          </a:p>
          <a:p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36593" y="5403720"/>
            <a:ext cx="9015287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M</a:t>
            </a:r>
            <a:r>
              <a:rPr lang="en-US" sz="3600" b="1" dirty="0" err="1" smtClean="0"/>
              <a:t>arca</a:t>
            </a:r>
            <a:r>
              <a:rPr lang="en-US" sz="3600" b="1" dirty="0" smtClean="0"/>
              <a:t> </a:t>
            </a:r>
            <a:r>
              <a:rPr lang="en-US" sz="3600" b="1" dirty="0"/>
              <a:t>el </a:t>
            </a:r>
            <a:r>
              <a:rPr lang="en-US" sz="3600" b="1" dirty="0" err="1"/>
              <a:t>camino</a:t>
            </a:r>
            <a:r>
              <a:rPr lang="en-US" sz="3600" b="1" dirty="0"/>
              <a:t> de </a:t>
            </a:r>
            <a:r>
              <a:rPr lang="en-US" sz="3600" b="1" dirty="0" err="1" smtClean="0"/>
              <a:t>aprendizaje</a:t>
            </a:r>
            <a:endParaRPr lang="en-US" sz="3600" b="1" dirty="0" smtClean="0"/>
          </a:p>
          <a:p>
            <a:pPr algn="ctr"/>
            <a:r>
              <a:rPr lang="en-US" sz="3600" b="1" dirty="0" smtClean="0"/>
              <a:t> </a:t>
            </a:r>
            <a:r>
              <a:rPr lang="en-US" sz="3600" b="1" dirty="0" err="1"/>
              <a:t>que</a:t>
            </a:r>
            <a:r>
              <a:rPr lang="en-US" sz="3600" b="1" dirty="0"/>
              <a:t> </a:t>
            </a:r>
            <a:r>
              <a:rPr lang="en-US" sz="3600" b="1" dirty="0" err="1"/>
              <a:t>cada</a:t>
            </a:r>
            <a:r>
              <a:rPr lang="en-US" sz="3600" b="1" dirty="0"/>
              <a:t> </a:t>
            </a:r>
            <a:r>
              <a:rPr lang="en-US" sz="3600" b="1" dirty="0" err="1"/>
              <a:t>uno</a:t>
            </a:r>
            <a:r>
              <a:rPr lang="en-US" sz="3600" b="1" dirty="0"/>
              <a:t> </a:t>
            </a:r>
            <a:r>
              <a:rPr lang="en-US" sz="3600" b="1" dirty="0" smtClean="0"/>
              <a:t>vino </a:t>
            </a:r>
            <a:r>
              <a:rPr lang="en-US" sz="3600" b="1" dirty="0"/>
              <a:t>a </a:t>
            </a:r>
            <a:r>
              <a:rPr lang="en-US" sz="3600" b="1" dirty="0" err="1"/>
              <a:t>hacer</a:t>
            </a:r>
            <a:r>
              <a:rPr lang="en-US" sz="3600" b="1" dirty="0"/>
              <a:t> en </a:t>
            </a:r>
            <a:r>
              <a:rPr lang="en-US" sz="3600" b="1" dirty="0" err="1"/>
              <a:t>esta</a:t>
            </a:r>
            <a:r>
              <a:rPr lang="en-US" sz="3600" b="1" dirty="0"/>
              <a:t> </a:t>
            </a:r>
            <a:r>
              <a:rPr lang="en-US" sz="3600" b="1" dirty="0" err="1"/>
              <a:t>vida</a:t>
            </a:r>
            <a:r>
              <a:rPr lang="en-US" sz="3600" b="1" dirty="0"/>
              <a:t>.</a:t>
            </a:r>
            <a:endParaRPr lang="es-ES_tradnl" sz="3600" b="1" dirty="0"/>
          </a:p>
          <a:p>
            <a:pPr algn="ctr"/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31913" y="2163528"/>
            <a:ext cx="57403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SU HERIDA SAGRADA.</a:t>
            </a:r>
            <a:endParaRPr lang="es-ES_tradnl" sz="4000" b="1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8582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193992"/>
            <a:ext cx="9144000" cy="2997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HERIDA GENERA UN JUICIO</a:t>
            </a:r>
            <a:br>
              <a:rPr lang="en-US" dirty="0" smtClean="0"/>
            </a:br>
            <a:r>
              <a:rPr lang="en-US" dirty="0" err="1" smtClean="0"/>
              <a:t>sobre</a:t>
            </a:r>
            <a:r>
              <a:rPr lang="en-US" dirty="0" smtClean="0"/>
              <a:t> mi </a:t>
            </a:r>
            <a:r>
              <a:rPr lang="en-US" dirty="0" err="1" smtClean="0"/>
              <a:t>mismo</a:t>
            </a:r>
            <a:r>
              <a:rPr lang="en-US" dirty="0" smtClean="0"/>
              <a:t>/a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100" y="2193992"/>
            <a:ext cx="3596640" cy="29972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54608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CREENCIA LIMITANTE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7434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193992"/>
            <a:ext cx="9144000" cy="2997200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 JUICIO GENERA UNA EMOCION MUY PROFUNDA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916" y="2159000"/>
            <a:ext cx="3854997" cy="303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04885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117" y="1223649"/>
            <a:ext cx="3508155" cy="29234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5455" y="23091"/>
            <a:ext cx="6627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ILUSIÓN DE SEPARACIÓN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4664365" y="1223649"/>
            <a:ext cx="447963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QUIEN REALMENTE SOY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69636" y="5080000"/>
            <a:ext cx="826654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Creencia</a:t>
            </a:r>
            <a:r>
              <a:rPr lang="en-US" sz="3600" dirty="0" smtClean="0"/>
              <a:t> </a:t>
            </a:r>
            <a:r>
              <a:rPr lang="en-US" sz="3600" dirty="0" err="1" smtClean="0"/>
              <a:t>limitante</a:t>
            </a:r>
            <a:r>
              <a:rPr lang="en-US" sz="3600" dirty="0" smtClean="0"/>
              <a:t>   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r>
              <a:rPr lang="en-US" sz="3600" dirty="0" smtClean="0">
                <a:solidFill>
                  <a:srgbClr val="FF0000"/>
                </a:solidFill>
              </a:rPr>
              <a:t>    </a:t>
            </a:r>
            <a:r>
              <a:rPr lang="en-US" sz="3600" dirty="0" err="1" smtClean="0"/>
              <a:t>Emoción</a:t>
            </a:r>
            <a:r>
              <a:rPr lang="en-US" sz="3600" dirty="0" smtClean="0"/>
              <a:t> </a:t>
            </a:r>
            <a:r>
              <a:rPr lang="en-US" sz="3600" dirty="0" err="1" smtClean="0"/>
              <a:t>Profunda</a:t>
            </a:r>
            <a:r>
              <a:rPr lang="en-US" sz="3600" dirty="0" smtClean="0"/>
              <a:t> </a:t>
            </a:r>
          </a:p>
          <a:p>
            <a:endParaRPr lang="en-US" sz="3600" dirty="0"/>
          </a:p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=</a:t>
            </a:r>
            <a:r>
              <a:rPr lang="en-US" sz="4400" b="1" dirty="0" smtClean="0"/>
              <a:t>  </a:t>
            </a:r>
            <a:r>
              <a:rPr lang="en-US" sz="3600" dirty="0" smtClean="0"/>
              <a:t>DESEMPODERAMIENTO         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48026" y="3830651"/>
            <a:ext cx="431633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QUIEN CREO QUE SOY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89908824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5889295"/>
            <a:ext cx="9144000" cy="96870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417638"/>
            <a:ext cx="9144000" cy="96870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 err="1" smtClean="0"/>
              <a:t>sobrevivo</a:t>
            </a:r>
            <a:r>
              <a:rPr lang="en-US" dirty="0" smtClean="0"/>
              <a:t> a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separación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515" y="1600201"/>
            <a:ext cx="8229600" cy="192458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Mecanismo</a:t>
            </a:r>
            <a:r>
              <a:rPr lang="en-US" dirty="0" smtClean="0"/>
              <a:t> de SOBRECOMPENSACIÓN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dirty="0" smtClean="0"/>
              <a:t>No soy </a:t>
            </a:r>
            <a:r>
              <a:rPr lang="en-US" sz="3600" dirty="0" err="1" smtClean="0"/>
              <a:t>suficiente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13067" y="3831285"/>
            <a:ext cx="3678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NIÑA / NIÑO</a:t>
            </a:r>
          </a:p>
          <a:p>
            <a:r>
              <a:rPr lang="en-US" sz="2800" dirty="0" err="1" smtClean="0"/>
              <a:t>Culpo</a:t>
            </a:r>
            <a:r>
              <a:rPr lang="en-US" sz="2800" dirty="0" smtClean="0"/>
              <a:t> al </a:t>
            </a:r>
            <a:r>
              <a:rPr lang="en-US" sz="2800" dirty="0" err="1" smtClean="0"/>
              <a:t>mundo</a:t>
            </a:r>
            <a:endParaRPr lang="en-US" sz="2800" dirty="0" smtClean="0"/>
          </a:p>
          <a:p>
            <a:r>
              <a:rPr lang="en-US" sz="2800" dirty="0" smtClean="0"/>
              <a:t>NADA ES SUFICIENTE</a:t>
            </a:r>
          </a:p>
          <a:p>
            <a:pPr algn="ctr"/>
            <a:r>
              <a:rPr lang="en-US" sz="2800" b="1" dirty="0" smtClean="0"/>
              <a:t>LA VICTIMA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380615" y="3568569"/>
            <a:ext cx="3678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MADRE / PADRE</a:t>
            </a:r>
          </a:p>
          <a:p>
            <a:r>
              <a:rPr lang="en-US" sz="2800" dirty="0" err="1" smtClean="0"/>
              <a:t>Hago</a:t>
            </a:r>
            <a:r>
              <a:rPr lang="en-US" sz="2800" dirty="0" smtClean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demostrar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si</a:t>
            </a:r>
            <a:r>
              <a:rPr lang="en-US" sz="2800" dirty="0" smtClean="0"/>
              <a:t> soy </a:t>
            </a:r>
            <a:r>
              <a:rPr lang="en-US" sz="2800" dirty="0" err="1" smtClean="0"/>
              <a:t>suficiente</a:t>
            </a:r>
            <a:endParaRPr lang="en-US" sz="2800" dirty="0" smtClean="0"/>
          </a:p>
          <a:p>
            <a:r>
              <a:rPr lang="en-US" sz="2800" dirty="0" smtClean="0"/>
              <a:t>NUNCA SOY SUFICIENTE</a:t>
            </a:r>
          </a:p>
          <a:p>
            <a:pPr algn="ctr"/>
            <a:r>
              <a:rPr lang="en-US" sz="2800" b="1" dirty="0" smtClean="0"/>
              <a:t>EL MARTIR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057285" y="6015646"/>
            <a:ext cx="5299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Me DESEMPODERO de MI MISMO</a:t>
            </a:r>
            <a:endParaRPr lang="en-US" sz="28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28077" y="3349639"/>
            <a:ext cx="963390" cy="656791"/>
          </a:xfrm>
          <a:prstGeom prst="straightConnector1">
            <a:avLst/>
          </a:prstGeom>
          <a:ln w="762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291467" y="3349639"/>
            <a:ext cx="941496" cy="656791"/>
          </a:xfrm>
          <a:prstGeom prst="straightConnector1">
            <a:avLst/>
          </a:prstGeom>
          <a:ln w="762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50098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Cómo</a:t>
            </a:r>
            <a:r>
              <a:rPr lang="en-US" b="1" dirty="0"/>
              <a:t> </a:t>
            </a:r>
            <a:r>
              <a:rPr lang="en-US" b="1" dirty="0" err="1"/>
              <a:t>mantengo</a:t>
            </a:r>
            <a:r>
              <a:rPr lang="en-US" b="1" dirty="0"/>
              <a:t> viva mi </a:t>
            </a:r>
            <a:r>
              <a:rPr lang="en-US" b="1" dirty="0" err="1"/>
              <a:t>Herida</a:t>
            </a:r>
            <a:r>
              <a:rPr lang="en-US" b="1" dirty="0"/>
              <a:t> </a:t>
            </a:r>
            <a:r>
              <a:rPr lang="en-US" b="1" dirty="0" err="1"/>
              <a:t>Sagrada</a:t>
            </a:r>
            <a:r>
              <a:rPr lang="en-US" b="1" dirty="0"/>
              <a:t>?</a:t>
            </a:r>
            <a:r>
              <a:rPr lang="es-ES_tradnl" dirty="0"/>
              <a:t/>
            </a:r>
            <a:br>
              <a:rPr lang="es-ES_tradnl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909" y="1600200"/>
            <a:ext cx="865909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Las </a:t>
            </a:r>
            <a:r>
              <a:rPr lang="en-US" dirty="0" err="1"/>
              <a:t>creencias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 smtClean="0"/>
              <a:t>poder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mi,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 smtClean="0"/>
              <a:t>quien</a:t>
            </a:r>
            <a:r>
              <a:rPr lang="en-US" dirty="0" smtClean="0"/>
              <a:t> soy </a:t>
            </a:r>
            <a:r>
              <a:rPr lang="en-US" dirty="0"/>
              <a:t>( o </a:t>
            </a:r>
            <a:r>
              <a:rPr lang="en-US" dirty="0" err="1" smtClean="0"/>
              <a:t>creo</a:t>
            </a:r>
            <a:r>
              <a:rPr lang="en-US" dirty="0" smtClean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smtClean="0"/>
              <a:t>soy)</a:t>
            </a:r>
            <a:r>
              <a:rPr lang="en-US" dirty="0"/>
              <a:t>, lo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posible</a:t>
            </a:r>
            <a:r>
              <a:rPr lang="en-US" dirty="0"/>
              <a:t> y lo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smtClean="0"/>
              <a:t>no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 smtClean="0"/>
              <a:t>posible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err="1" smtClean="0"/>
              <a:t>Mi</a:t>
            </a:r>
            <a:r>
              <a:rPr lang="en-US" dirty="0" smtClean="0"/>
              <a:t> </a:t>
            </a:r>
            <a:r>
              <a:rPr lang="en-US" dirty="0" err="1"/>
              <a:t>arquetipo</a:t>
            </a:r>
            <a:r>
              <a:rPr lang="en-US" dirty="0"/>
              <a:t> </a:t>
            </a:r>
            <a:r>
              <a:rPr lang="en-US" dirty="0" err="1"/>
              <a:t>toma</a:t>
            </a:r>
            <a:r>
              <a:rPr lang="en-US" dirty="0"/>
              <a:t> control de mi </a:t>
            </a:r>
            <a:r>
              <a:rPr lang="en-US" dirty="0" err="1" smtClean="0"/>
              <a:t>vida</a:t>
            </a:r>
            <a:r>
              <a:rPr lang="en-US" dirty="0" smtClean="0"/>
              <a:t>: Se </a:t>
            </a:r>
            <a:r>
              <a:rPr lang="en-US" dirty="0" err="1" smtClean="0"/>
              <a:t>alimenta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 smtClean="0"/>
              <a:t>emociones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Particularmente</a:t>
            </a:r>
            <a:r>
              <a:rPr lang="en-US" dirty="0" smtClean="0"/>
              <a:t> </a:t>
            </a:r>
            <a:r>
              <a:rPr lang="en-US" dirty="0"/>
              <a:t>de UNA </a:t>
            </a:r>
            <a:r>
              <a:rPr lang="en-US" dirty="0" smtClean="0"/>
              <a:t>: mi </a:t>
            </a:r>
            <a:r>
              <a:rPr lang="en-US" dirty="0"/>
              <a:t>Estado </a:t>
            </a:r>
            <a:r>
              <a:rPr lang="en-US" dirty="0" err="1"/>
              <a:t>Emocional</a:t>
            </a:r>
            <a:r>
              <a:rPr lang="en-US" dirty="0"/>
              <a:t> </a:t>
            </a:r>
            <a:r>
              <a:rPr lang="en-US" dirty="0" err="1"/>
              <a:t>predominante</a:t>
            </a:r>
            <a:r>
              <a:rPr lang="en-US" dirty="0"/>
              <a:t>.</a:t>
            </a:r>
            <a:endParaRPr lang="es-ES_tradnl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98358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7911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err="1"/>
              <a:t>Somos</a:t>
            </a:r>
            <a:r>
              <a:rPr lang="en-US" dirty="0"/>
              <a:t> </a:t>
            </a:r>
            <a:r>
              <a:rPr lang="en-US" dirty="0" err="1"/>
              <a:t>particularmente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ADICTOS </a:t>
            </a:r>
            <a:br>
              <a:rPr lang="en-US" dirty="0" smtClean="0"/>
            </a:br>
            <a:r>
              <a:rPr lang="en-US" dirty="0" smtClean="0"/>
              <a:t>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emoción</a:t>
            </a:r>
            <a:r>
              <a:rPr lang="en-US" dirty="0"/>
              <a:t>. 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1548392"/>
              </p:ext>
            </p:extLst>
          </p:nvPr>
        </p:nvGraphicFramePr>
        <p:xfrm>
          <a:off x="526473" y="241054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0"/>
            <a:ext cx="3131019" cy="369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804799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899" y="759245"/>
            <a:ext cx="5358453" cy="53584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12" y="1763900"/>
            <a:ext cx="4213315" cy="368665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9923" y="4324713"/>
            <a:ext cx="6276222" cy="946872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err="1" smtClean="0"/>
              <a:t>Distorsiona</a:t>
            </a:r>
            <a:r>
              <a:rPr lang="en-US" b="1" dirty="0" smtClean="0"/>
              <a:t> la </a:t>
            </a:r>
            <a:r>
              <a:rPr lang="en-US" b="1" dirty="0" err="1" smtClean="0"/>
              <a:t>realidad</a:t>
            </a:r>
            <a:endParaRPr lang="en-US" b="1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394323" y="2731506"/>
            <a:ext cx="5101029" cy="57510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b="1" dirty="0" err="1" smtClean="0"/>
              <a:t>Mantiene</a:t>
            </a:r>
            <a:r>
              <a:rPr lang="en-US" b="1" dirty="0" smtClean="0"/>
              <a:t> la </a:t>
            </a:r>
            <a:r>
              <a:rPr lang="en-US" b="1" dirty="0" err="1" smtClean="0"/>
              <a:t>creencia</a:t>
            </a:r>
            <a:endParaRPr lang="en-US" b="1" dirty="0" smtClean="0"/>
          </a:p>
          <a:p>
            <a:pPr marL="0" indent="0" algn="ctr">
              <a:buFont typeface="Arial"/>
              <a:buNone/>
            </a:pPr>
            <a:endParaRPr lang="en-US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SER HERIDO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31583" y="90676"/>
            <a:ext cx="5726659" cy="1470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b="1" dirty="0" smtClean="0"/>
          </a:p>
          <a:p>
            <a:pPr marL="0" indent="0" algn="ctr">
              <a:buFont typeface="Arial"/>
              <a:buNone/>
            </a:pPr>
            <a:r>
              <a:rPr lang="en-US" b="1" dirty="0" err="1" smtClean="0"/>
              <a:t>Obtiene</a:t>
            </a:r>
            <a:r>
              <a:rPr lang="en-US" b="1" dirty="0" smtClean="0"/>
              <a:t> la </a:t>
            </a:r>
            <a:r>
              <a:rPr lang="en-US" b="1" dirty="0" err="1" smtClean="0"/>
              <a:t>emoción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0517336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2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loud Callout 2"/>
          <p:cNvSpPr/>
          <p:nvPr/>
        </p:nvSpPr>
        <p:spPr>
          <a:xfrm flipH="1">
            <a:off x="1955800" y="215820"/>
            <a:ext cx="3124199" cy="161290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8429" y="4495800"/>
            <a:ext cx="188137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REALIDAD</a:t>
            </a:r>
          </a:p>
          <a:p>
            <a:r>
              <a:rPr lang="en-US" sz="2400" b="1" dirty="0" err="1" smtClean="0"/>
              <a:t>Hechos</a:t>
            </a:r>
            <a:r>
              <a:rPr lang="en-US" sz="2400" b="1" dirty="0" smtClean="0"/>
              <a:t> observables</a:t>
            </a:r>
            <a:endParaRPr lang="en-US" sz="2400" b="1" dirty="0"/>
          </a:p>
        </p:txBody>
      </p:sp>
      <p:sp>
        <p:nvSpPr>
          <p:cNvPr id="6" name="Up Arrow 5"/>
          <p:cNvSpPr/>
          <p:nvPr/>
        </p:nvSpPr>
        <p:spPr>
          <a:xfrm>
            <a:off x="990600" y="4038600"/>
            <a:ext cx="533400" cy="4572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90800" y="4888468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OBSERVADOR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809950" y="829270"/>
            <a:ext cx="2066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CREENCIAS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1892300" y="1511300"/>
            <a:ext cx="762000" cy="635000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1955800" y="2209801"/>
            <a:ext cx="854150" cy="1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6321326" y="1194692"/>
            <a:ext cx="922536" cy="1588"/>
          </a:xfrm>
          <a:prstGeom prst="straightConnector1">
            <a:avLst/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AA02277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122" y="1841500"/>
            <a:ext cx="1142079" cy="736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248400" y="1524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JUICIO</a:t>
            </a:r>
            <a:endParaRPr lang="en-US" sz="2400" b="1" dirty="0"/>
          </a:p>
        </p:txBody>
      </p:sp>
      <p:cxnSp>
        <p:nvCxnSpPr>
          <p:cNvPr id="22" name="Straight Arrow Connector 21"/>
          <p:cNvCxnSpPr/>
          <p:nvPr/>
        </p:nvCxnSpPr>
        <p:spPr>
          <a:xfrm rot="5400000">
            <a:off x="6365969" y="3223865"/>
            <a:ext cx="1054100" cy="1588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j023653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825" y="3701173"/>
            <a:ext cx="1261175" cy="1541437"/>
          </a:xfrm>
          <a:prstGeom prst="rect">
            <a:avLst/>
          </a:prstGeom>
        </p:spPr>
      </p:pic>
      <p:sp>
        <p:nvSpPr>
          <p:cNvPr id="24" name="Heart 23"/>
          <p:cNvSpPr/>
          <p:nvPr/>
        </p:nvSpPr>
        <p:spPr>
          <a:xfrm>
            <a:off x="6892225" y="4615574"/>
            <a:ext cx="304800" cy="293132"/>
          </a:xfrm>
          <a:prstGeom prst="hear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j0186152.pic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218" y="463053"/>
            <a:ext cx="464218" cy="73243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248400" y="5325070"/>
            <a:ext cx="268485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EMOCIÓN</a:t>
            </a:r>
          </a:p>
          <a:p>
            <a:r>
              <a:rPr lang="en-US" sz="2400" b="1" dirty="0" smtClean="0"/>
              <a:t>Pre-</a:t>
            </a:r>
            <a:r>
              <a:rPr lang="en-US" sz="2400" b="1" dirty="0" err="1" smtClean="0"/>
              <a:t>disposición</a:t>
            </a:r>
            <a:r>
              <a:rPr lang="en-US" sz="2400" b="1" dirty="0" smtClean="0"/>
              <a:t> </a:t>
            </a:r>
          </a:p>
          <a:p>
            <a:r>
              <a:rPr lang="en-US" sz="2400" b="1" dirty="0" smtClean="0"/>
              <a:t>a la </a:t>
            </a:r>
            <a:r>
              <a:rPr lang="en-US" sz="2400" b="1" dirty="0" err="1" smtClean="0"/>
              <a:t>acción</a:t>
            </a:r>
            <a:endParaRPr lang="en-US" sz="2400" b="1" dirty="0"/>
          </a:p>
        </p:txBody>
      </p:sp>
      <p:cxnSp>
        <p:nvCxnSpPr>
          <p:cNvPr id="28" name="Straight Arrow Connector 27"/>
          <p:cNvCxnSpPr/>
          <p:nvPr/>
        </p:nvCxnSpPr>
        <p:spPr>
          <a:xfrm rot="10800000">
            <a:off x="3810000" y="5943601"/>
            <a:ext cx="2438400" cy="1589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SP00289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9278" y="5327372"/>
            <a:ext cx="800467" cy="1106693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571418" y="6281665"/>
            <a:ext cx="1498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ACCIÓN</a:t>
            </a:r>
            <a:endParaRPr lang="en-US" sz="2400" b="1" dirty="0"/>
          </a:p>
        </p:txBody>
      </p:sp>
      <p:pic>
        <p:nvPicPr>
          <p:cNvPr id="33" name="Picture 32" descr="AA04453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1905000"/>
            <a:ext cx="1860550" cy="3121025"/>
          </a:xfrm>
          <a:prstGeom prst="rect">
            <a:avLst/>
          </a:prstGeom>
        </p:spPr>
      </p:pic>
      <p:pic>
        <p:nvPicPr>
          <p:cNvPr id="29" name="Picture 28" descr="MD00208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9512" y="1905000"/>
            <a:ext cx="880838" cy="458788"/>
          </a:xfrm>
          <a:prstGeom prst="rect">
            <a:avLst/>
          </a:prstGeom>
        </p:spPr>
      </p:pic>
      <p:pic>
        <p:nvPicPr>
          <p:cNvPr id="35" name="Picture 34" descr="MD00208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9999" y="562372"/>
            <a:ext cx="880838" cy="45878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876799" y="468868"/>
            <a:ext cx="2433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INTERPRETACIÓN</a:t>
            </a:r>
            <a:endParaRPr lang="en-US" sz="2400" b="1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361" y="2202682"/>
            <a:ext cx="1835918" cy="183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2231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11" grpId="0"/>
      <p:bldP spid="20" grpId="0"/>
      <p:bldP spid="24" grpId="0" animBg="1"/>
      <p:bldP spid="26" grpId="0"/>
      <p:bldP spid="32" grpId="0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504D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375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dirty="0" smtClean="0"/>
              <a:t>INFIDELIDAD</a:t>
            </a:r>
            <a:endParaRPr lang="en-US" sz="7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58" y="1925969"/>
            <a:ext cx="3984934" cy="27514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9676" y="3527238"/>
            <a:ext cx="5297635" cy="23002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51268" y="1341193"/>
            <a:ext cx="212383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Miedo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562962" y="1362235"/>
            <a:ext cx="212383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Abandono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501043" y="2237957"/>
            <a:ext cx="212383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Rabia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97058" y="4930803"/>
            <a:ext cx="212383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Dolor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97058" y="5536001"/>
            <a:ext cx="212383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Venganza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199676" y="6119306"/>
            <a:ext cx="273393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Descalificación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2522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4" grpId="0"/>
      <p:bldP spid="7" grpId="0"/>
      <p:bldP spid="8" grpId="0"/>
      <p:bldP spid="9" grpId="0"/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204118"/>
            <a:ext cx="9144000" cy="376560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MI EMOCIÓN </a:t>
            </a:r>
            <a:r>
              <a:rPr lang="en-US" b="1" dirty="0"/>
              <a:t>NO ES PRODUCTO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DE </a:t>
            </a:r>
            <a:r>
              <a:rPr lang="en-US" b="1" dirty="0"/>
              <a:t>LO QUE </a:t>
            </a:r>
            <a:r>
              <a:rPr lang="en-US" b="1" dirty="0" smtClean="0"/>
              <a:t>OBSERVO. </a:t>
            </a:r>
          </a:p>
          <a:p>
            <a:pPr marL="0" indent="0" algn="ctr">
              <a:buNone/>
            </a:pPr>
            <a:r>
              <a:rPr lang="en-US" b="1" dirty="0" smtClean="0"/>
              <a:t>ES </a:t>
            </a:r>
            <a:r>
              <a:rPr lang="en-US" b="1" dirty="0"/>
              <a:t>PRODUCTO DEL </a:t>
            </a:r>
            <a:r>
              <a:rPr lang="en-US" b="1" dirty="0" smtClean="0"/>
              <a:t>PENSAMIENTO</a:t>
            </a:r>
          </a:p>
          <a:p>
            <a:pPr marL="0" indent="0" algn="ctr">
              <a:buNone/>
            </a:pPr>
            <a:r>
              <a:rPr lang="en-US" b="1" dirty="0" smtClean="0"/>
              <a:t> </a:t>
            </a:r>
            <a:r>
              <a:rPr lang="en-US" b="1" dirty="0"/>
              <a:t>QUE YO MISMA </a:t>
            </a:r>
            <a:r>
              <a:rPr lang="en-US" b="1" dirty="0" smtClean="0"/>
              <a:t>GENERÉ </a:t>
            </a:r>
          </a:p>
          <a:p>
            <a:pPr marL="0" indent="0" algn="ctr">
              <a:buNone/>
            </a:pPr>
            <a:r>
              <a:rPr lang="en-US" b="1" dirty="0" smtClean="0"/>
              <a:t>FRENTE </a:t>
            </a:r>
            <a:r>
              <a:rPr lang="en-US" b="1" dirty="0"/>
              <a:t>AL HECHO!</a:t>
            </a:r>
            <a:endParaRPr lang="es-ES_tradnl" b="1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 descr="MD0020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838" y="4327978"/>
            <a:ext cx="2324962" cy="121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1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101900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Cómo</a:t>
            </a:r>
            <a:r>
              <a:rPr lang="en-US" b="1" dirty="0"/>
              <a:t> </a:t>
            </a:r>
            <a:r>
              <a:rPr lang="en-US" b="1" dirty="0" err="1"/>
              <a:t>puedo</a:t>
            </a:r>
            <a:r>
              <a:rPr lang="en-US" b="1" dirty="0"/>
              <a:t> </a:t>
            </a:r>
            <a:r>
              <a:rPr lang="en-US" b="1" dirty="0" err="1" smtClean="0"/>
              <a:t>identificar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mi </a:t>
            </a:r>
            <a:r>
              <a:rPr lang="en-US" b="1" dirty="0" err="1"/>
              <a:t>Herida</a:t>
            </a:r>
            <a:r>
              <a:rPr lang="en-US" b="1" dirty="0"/>
              <a:t> </a:t>
            </a:r>
            <a:r>
              <a:rPr lang="en-US" b="1" dirty="0" err="1" smtClean="0"/>
              <a:t>Sagrada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en </a:t>
            </a:r>
            <a:r>
              <a:rPr lang="en-US" b="1" dirty="0" err="1" smtClean="0"/>
              <a:t>relación</a:t>
            </a:r>
            <a:r>
              <a:rPr lang="en-US" b="1" dirty="0" smtClean="0"/>
              <a:t> con la </a:t>
            </a:r>
            <a:r>
              <a:rPr lang="en-US" b="1" dirty="0" err="1" smtClean="0"/>
              <a:t>enfermedad</a:t>
            </a:r>
            <a:r>
              <a:rPr lang="en-US" b="1" dirty="0" smtClean="0"/>
              <a:t>?</a:t>
            </a:r>
            <a:r>
              <a:rPr lang="es-ES_tradnl" dirty="0"/>
              <a:t/>
            </a:r>
            <a:br>
              <a:rPr lang="es-ES_tradnl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933" y="280431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err="1" smtClean="0"/>
              <a:t>Mi</a:t>
            </a:r>
            <a:r>
              <a:rPr lang="en-US" sz="3600" dirty="0" smtClean="0"/>
              <a:t> </a:t>
            </a:r>
            <a:r>
              <a:rPr lang="en-US" sz="3600" dirty="0" err="1" smtClean="0"/>
              <a:t>cuerpo</a:t>
            </a:r>
            <a:r>
              <a:rPr lang="en-US" sz="3600" dirty="0" smtClean="0"/>
              <a:t> </a:t>
            </a:r>
            <a:r>
              <a:rPr lang="en-US" sz="3600" dirty="0" err="1" smtClean="0"/>
              <a:t>siempre</a:t>
            </a:r>
            <a:r>
              <a:rPr lang="en-US" sz="3600" dirty="0" smtClean="0"/>
              <a:t> </a:t>
            </a:r>
            <a:r>
              <a:rPr lang="en-US" sz="3600" dirty="0" err="1" smtClean="0"/>
              <a:t>habla</a:t>
            </a:r>
            <a:r>
              <a:rPr lang="en-US" sz="3600" dirty="0" smtClean="0"/>
              <a:t>:</a:t>
            </a:r>
          </a:p>
          <a:p>
            <a:pPr marL="0" indent="0" algn="ctr">
              <a:buNone/>
            </a:pPr>
            <a:r>
              <a:rPr lang="en-US" sz="4400" b="1" dirty="0" smtClean="0"/>
              <a:t>Dolor o </a:t>
            </a:r>
            <a:r>
              <a:rPr lang="en-US" sz="4400" b="1" dirty="0" err="1" smtClean="0"/>
              <a:t>molestia</a:t>
            </a:r>
            <a:endParaRPr lang="en-US" sz="4400" b="1" dirty="0" smtClean="0"/>
          </a:p>
          <a:p>
            <a:pPr marL="0" indent="0" algn="ctr">
              <a:buNone/>
            </a:pPr>
            <a:r>
              <a:rPr lang="en-US" sz="3600" dirty="0" err="1"/>
              <a:t>Q</a:t>
            </a:r>
            <a:r>
              <a:rPr lang="en-US" sz="3600" dirty="0" err="1" smtClean="0"/>
              <a:t>ué</a:t>
            </a:r>
            <a:r>
              <a:rPr lang="en-US" sz="3600" dirty="0" smtClean="0"/>
              <a:t> </a:t>
            </a:r>
            <a:r>
              <a:rPr lang="en-US" sz="3600" dirty="0"/>
              <a:t>me </a:t>
            </a:r>
            <a:r>
              <a:rPr lang="en-US" sz="3600" dirty="0" err="1"/>
              <a:t>está</a:t>
            </a:r>
            <a:r>
              <a:rPr lang="en-US" sz="3600" dirty="0"/>
              <a:t> </a:t>
            </a:r>
            <a:r>
              <a:rPr lang="en-US" sz="3600" dirty="0" err="1"/>
              <a:t>tratando</a:t>
            </a:r>
            <a:r>
              <a:rPr lang="en-US" sz="3600" dirty="0"/>
              <a:t> de </a:t>
            </a:r>
            <a:r>
              <a:rPr lang="en-US" sz="3600" dirty="0" err="1"/>
              <a:t>decir</a:t>
            </a:r>
            <a:r>
              <a:rPr lang="en-US" sz="3600" dirty="0"/>
              <a:t>? 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3600" dirty="0" err="1" smtClean="0"/>
              <a:t>Qué</a:t>
            </a:r>
            <a:r>
              <a:rPr lang="en-US" sz="3600" dirty="0" smtClean="0"/>
              <a:t> </a:t>
            </a:r>
            <a:r>
              <a:rPr lang="en-US" sz="3600" dirty="0" err="1"/>
              <a:t>emoción</a:t>
            </a:r>
            <a:r>
              <a:rPr lang="en-US" sz="3600" dirty="0"/>
              <a:t> </a:t>
            </a:r>
            <a:r>
              <a:rPr lang="en-US" sz="3600" dirty="0" err="1"/>
              <a:t>está</a:t>
            </a:r>
            <a:r>
              <a:rPr lang="en-US" sz="3600" dirty="0"/>
              <a:t> </a:t>
            </a:r>
            <a:r>
              <a:rPr lang="en-US" sz="3600" dirty="0" err="1"/>
              <a:t>allí</a:t>
            </a:r>
            <a:r>
              <a:rPr lang="en-US" sz="3600" dirty="0"/>
              <a:t> </a:t>
            </a:r>
            <a:r>
              <a:rPr lang="en-US" sz="3600" dirty="0" err="1"/>
              <a:t>presente</a:t>
            </a:r>
            <a:r>
              <a:rPr lang="en-US" sz="3600" dirty="0"/>
              <a:t>? 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3600" dirty="0" err="1" smtClean="0"/>
              <a:t>Qué</a:t>
            </a:r>
            <a:r>
              <a:rPr lang="en-US" sz="3600" dirty="0" smtClean="0"/>
              <a:t> </a:t>
            </a:r>
            <a:r>
              <a:rPr lang="en-US" sz="3600" dirty="0" err="1"/>
              <a:t>necesito</a:t>
            </a:r>
            <a:r>
              <a:rPr lang="en-US" sz="3600" dirty="0"/>
              <a:t>?</a:t>
            </a:r>
            <a:endParaRPr lang="es-ES_tradnl" sz="3600" dirty="0"/>
          </a:p>
          <a:p>
            <a:pPr marL="0" indent="0" algn="ctr">
              <a:buNone/>
            </a:pPr>
            <a:endParaRPr lang="en-US" sz="3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072867" cy="6858000"/>
          </a:xfrm>
          <a:prstGeom prst="rect">
            <a:avLst/>
          </a:prstGeom>
          <a:solidFill>
            <a:srgbClr val="3CF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071133" y="0"/>
            <a:ext cx="1072867" cy="6858000"/>
          </a:xfrm>
          <a:prstGeom prst="rect">
            <a:avLst/>
          </a:prstGeom>
          <a:solidFill>
            <a:srgbClr val="3CF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5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600" y="2818070"/>
            <a:ext cx="1123461" cy="11234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600" y="1111263"/>
            <a:ext cx="1123461" cy="11234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485" y="5751886"/>
            <a:ext cx="8229600" cy="59710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 err="1"/>
              <a:t>P</a:t>
            </a:r>
            <a:r>
              <a:rPr lang="en-US" sz="4000" b="1" dirty="0" err="1" smtClean="0"/>
              <a:t>osibilidad</a:t>
            </a:r>
            <a:r>
              <a:rPr lang="en-US" sz="4000" b="1" dirty="0" smtClean="0"/>
              <a:t> </a:t>
            </a:r>
            <a:r>
              <a:rPr lang="en-US" sz="4000" b="1" dirty="0"/>
              <a:t>de </a:t>
            </a:r>
            <a:r>
              <a:rPr lang="en-US" sz="4000" b="1" dirty="0" err="1"/>
              <a:t>empoderarnos</a:t>
            </a:r>
            <a:r>
              <a:rPr lang="en-US" sz="4000" b="1" dirty="0"/>
              <a:t> y </a:t>
            </a:r>
            <a:r>
              <a:rPr lang="en-US" sz="4000" b="1" dirty="0" err="1"/>
              <a:t>sanar</a:t>
            </a:r>
            <a:r>
              <a:rPr lang="en-US" sz="4000" b="1" dirty="0"/>
              <a:t>.</a:t>
            </a:r>
            <a:endParaRPr lang="es-ES_tradnl" sz="4000" b="1" dirty="0"/>
          </a:p>
          <a:p>
            <a:pPr algn="ctr"/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9672" y="786655"/>
            <a:ext cx="3374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Resolver </a:t>
            </a:r>
            <a:r>
              <a:rPr lang="en-US" sz="3600" b="1" dirty="0"/>
              <a:t>o </a:t>
            </a:r>
            <a:r>
              <a:rPr lang="en-US" sz="3600" b="1" dirty="0" err="1" smtClean="0"/>
              <a:t>Limpiar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203882" y="948959"/>
            <a:ext cx="48826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Sentimientos</a:t>
            </a:r>
            <a:r>
              <a:rPr lang="en-US" sz="3600" dirty="0" smtClean="0"/>
              <a:t> </a:t>
            </a:r>
            <a:r>
              <a:rPr lang="en-US" sz="3600" dirty="0"/>
              <a:t>y </a:t>
            </a:r>
            <a:r>
              <a:rPr lang="en-US" sz="3600" dirty="0" err="1"/>
              <a:t>emociones</a:t>
            </a:r>
            <a:r>
              <a:rPr lang="en-US" sz="3600" dirty="0"/>
              <a:t>  </a:t>
            </a:r>
            <a:r>
              <a:rPr lang="en-US" sz="3600" dirty="0" err="1" smtClean="0"/>
              <a:t>suprimidos</a:t>
            </a:r>
            <a:endParaRPr lang="en-US" sz="3600" dirty="0" smtClean="0"/>
          </a:p>
          <a:p>
            <a:r>
              <a:rPr lang="en-US" sz="3600" dirty="0" smtClean="0"/>
              <a:t> </a:t>
            </a:r>
          </a:p>
          <a:p>
            <a:r>
              <a:rPr lang="en-US" sz="3600" dirty="0" err="1" smtClean="0"/>
              <a:t>Heridas</a:t>
            </a:r>
            <a:r>
              <a:rPr lang="en-US" sz="3600" dirty="0" smtClean="0"/>
              <a:t> </a:t>
            </a:r>
            <a:r>
              <a:rPr lang="en-US" sz="3600" dirty="0" err="1"/>
              <a:t>viejas</a:t>
            </a:r>
            <a:r>
              <a:rPr lang="en-US" sz="3600" dirty="0"/>
              <a:t> </a:t>
            </a:r>
            <a:r>
              <a:rPr lang="en-US" sz="3600" dirty="0" err="1"/>
              <a:t>que</a:t>
            </a:r>
            <a:r>
              <a:rPr lang="en-US" sz="3600" dirty="0"/>
              <a:t> </a:t>
            </a:r>
            <a:r>
              <a:rPr lang="en-US" sz="3600" dirty="0" err="1"/>
              <a:t>tenemos</a:t>
            </a:r>
            <a:r>
              <a:rPr lang="en-US" sz="3600" dirty="0"/>
              <a:t> </a:t>
            </a:r>
            <a:r>
              <a:rPr lang="en-US" sz="3600" dirty="0" err="1"/>
              <a:t>dentro</a:t>
            </a:r>
            <a:r>
              <a:rPr lang="en-US" sz="3600" dirty="0"/>
              <a:t> y </a:t>
            </a:r>
            <a:endParaRPr lang="en-US" sz="3600" dirty="0" smtClean="0"/>
          </a:p>
          <a:p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/>
              <a:t>se </a:t>
            </a:r>
            <a:r>
              <a:rPr lang="en-US" sz="3600" dirty="0" err="1"/>
              <a:t>manifiestan</a:t>
            </a:r>
            <a:r>
              <a:rPr lang="en-US" sz="3600" dirty="0"/>
              <a:t> </a:t>
            </a:r>
            <a:r>
              <a:rPr lang="en-US" sz="3600" dirty="0" err="1"/>
              <a:t>como</a:t>
            </a:r>
            <a:r>
              <a:rPr lang="en-US" sz="3600" dirty="0"/>
              <a:t> </a:t>
            </a:r>
            <a:r>
              <a:rPr lang="en-US" sz="3600" dirty="0" err="1"/>
              <a:t>problemas</a:t>
            </a:r>
            <a:r>
              <a:rPr lang="en-US" sz="3600" dirty="0"/>
              <a:t> en el </a:t>
            </a:r>
            <a:r>
              <a:rPr lang="en-US" sz="3600" dirty="0" err="1"/>
              <a:t>cuerpo</a:t>
            </a:r>
            <a:r>
              <a:rPr lang="en-US" sz="3600" dirty="0"/>
              <a:t>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2" y="2453654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6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5" grpId="1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62" y="921515"/>
            <a:ext cx="6177058" cy="48457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8761" y="45791"/>
            <a:ext cx="4622496" cy="177133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Mi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herido</a:t>
            </a:r>
            <a:r>
              <a:rPr lang="en-US" dirty="0"/>
              <a:t> </a:t>
            </a:r>
            <a:r>
              <a:rPr lang="en-US" dirty="0" err="1"/>
              <a:t>tratará</a:t>
            </a:r>
            <a:r>
              <a:rPr lang="en-US" dirty="0"/>
              <a:t> de </a:t>
            </a:r>
            <a:r>
              <a:rPr lang="en-US" dirty="0" err="1"/>
              <a:t>recordarme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mi dolor y mi </a:t>
            </a:r>
            <a:r>
              <a:rPr lang="en-US" dirty="0" err="1"/>
              <a:t>herida</a:t>
            </a:r>
            <a:r>
              <a:rPr lang="en-US" dirty="0"/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8153" y="5276227"/>
            <a:ext cx="5911715" cy="2653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>
              <a:spcBef>
                <a:spcPct val="20000"/>
              </a:spcBef>
              <a:buFont typeface="Arial"/>
              <a:buNone/>
              <a:defRPr sz="3200"/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algn="r"/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eso</a:t>
            </a:r>
            <a:r>
              <a:rPr lang="en-US" dirty="0"/>
              <a:t> </a:t>
            </a:r>
            <a:r>
              <a:rPr lang="en-US" dirty="0" err="1"/>
              <a:t>necesito</a:t>
            </a:r>
            <a:r>
              <a:rPr lang="en-US" dirty="0"/>
              <a:t> </a:t>
            </a:r>
            <a:r>
              <a:rPr lang="en-US" dirty="0" err="1"/>
              <a:t>llegar</a:t>
            </a:r>
            <a:r>
              <a:rPr lang="en-US" dirty="0"/>
              <a:t> al </a:t>
            </a:r>
            <a:r>
              <a:rPr lang="en-US" dirty="0" err="1"/>
              <a:t>fondo</a:t>
            </a:r>
            <a:r>
              <a:rPr lang="en-US" dirty="0"/>
              <a:t> </a:t>
            </a:r>
            <a:endParaRPr lang="en-US" dirty="0" smtClean="0"/>
          </a:p>
          <a:p>
            <a:pPr algn="r"/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/>
              <a:t>descubrir</a:t>
            </a:r>
            <a:r>
              <a:rPr lang="en-US" dirty="0"/>
              <a:t> </a:t>
            </a:r>
            <a:r>
              <a:rPr lang="en-US" dirty="0" err="1"/>
              <a:t>qué</a:t>
            </a:r>
            <a:r>
              <a:rPr lang="en-US" dirty="0"/>
              <a:t> hay </a:t>
            </a:r>
            <a:r>
              <a:rPr lang="en-US" dirty="0" err="1"/>
              <a:t>ahí</a:t>
            </a:r>
            <a:r>
              <a:rPr lang="en-US" dirty="0"/>
              <a:t>. </a:t>
            </a:r>
            <a:endParaRPr lang="es-ES_tradnl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36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8429" y="2434206"/>
            <a:ext cx="43571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ESCUCHO PROFUNDAMENTE</a:t>
            </a:r>
            <a:endParaRPr lang="en-US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159062" y="2515511"/>
            <a:ext cx="43790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Creencia</a:t>
            </a:r>
            <a:r>
              <a:rPr lang="en-US" sz="4000" b="1" dirty="0" smtClean="0"/>
              <a:t> </a:t>
            </a:r>
          </a:p>
          <a:p>
            <a:r>
              <a:rPr lang="en-US" sz="4000" b="1" dirty="0" err="1" smtClean="0"/>
              <a:t>que</a:t>
            </a:r>
            <a:r>
              <a:rPr lang="en-US" sz="4000" b="1" dirty="0" smtClean="0"/>
              <a:t> me </a:t>
            </a:r>
            <a:r>
              <a:rPr lang="en-US" sz="4000" b="1" dirty="0" err="1" smtClean="0"/>
              <a:t>limita</a:t>
            </a:r>
            <a:endParaRPr lang="en-US" sz="4000" b="1" dirty="0" smtClean="0"/>
          </a:p>
          <a:p>
            <a:endParaRPr lang="en-US" sz="4000" b="1" dirty="0"/>
          </a:p>
          <a:p>
            <a:r>
              <a:rPr lang="en-US" sz="4000" b="1" dirty="0" smtClean="0"/>
              <a:t>La </a:t>
            </a:r>
            <a:r>
              <a:rPr lang="en-US" sz="4000" b="1" dirty="0" err="1" smtClean="0"/>
              <a:t>cuestiono</a:t>
            </a:r>
            <a:endParaRPr lang="en-US" sz="4000" b="1" dirty="0" smtClean="0"/>
          </a:p>
          <a:p>
            <a:r>
              <a:rPr lang="en-US" sz="4000" b="1" dirty="0" err="1" smtClean="0"/>
              <a:t>Rompo</a:t>
            </a:r>
            <a:r>
              <a:rPr lang="en-US" sz="4000" b="1" dirty="0" smtClean="0"/>
              <a:t> la </a:t>
            </a:r>
            <a:r>
              <a:rPr lang="en-US" sz="4000" b="1" dirty="0" err="1" smtClean="0"/>
              <a:t>ilusión</a:t>
            </a:r>
            <a:endParaRPr lang="en-US" sz="4000" b="1" dirty="0" smtClean="0"/>
          </a:p>
          <a:p>
            <a:r>
              <a:rPr lang="en-US" sz="4000" b="1" dirty="0" err="1" smtClean="0"/>
              <a:t>Estoy</a:t>
            </a:r>
            <a:r>
              <a:rPr lang="en-US" sz="4000" b="1" dirty="0" smtClean="0"/>
              <a:t> a salvo</a:t>
            </a:r>
            <a:endParaRPr lang="en-US" sz="40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29" y="3757645"/>
            <a:ext cx="3668259" cy="2747859"/>
          </a:xfrm>
          <a:prstGeom prst="rect">
            <a:avLst/>
          </a:prstGeom>
        </p:spPr>
      </p:pic>
      <p:sp>
        <p:nvSpPr>
          <p:cNvPr id="18" name="&quot;No&quot; Symbol 17"/>
          <p:cNvSpPr/>
          <p:nvPr/>
        </p:nvSpPr>
        <p:spPr>
          <a:xfrm>
            <a:off x="3252250" y="0"/>
            <a:ext cx="2364686" cy="2318473"/>
          </a:xfrm>
          <a:prstGeom prst="noSmoking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7603" y="591112"/>
            <a:ext cx="75976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/>
              <a:t>combatir</a:t>
            </a:r>
            <a:r>
              <a:rPr lang="en-US" sz="6000" b="1" dirty="0"/>
              <a:t> el </a:t>
            </a:r>
            <a:r>
              <a:rPr lang="en-US" sz="6000" b="1" dirty="0" err="1" smtClean="0"/>
              <a:t>síntoma</a:t>
            </a:r>
            <a:r>
              <a:rPr lang="en-US" sz="6000" b="1" dirty="0" smtClean="0"/>
              <a:t> </a:t>
            </a:r>
            <a:endParaRPr lang="en-US" sz="6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707474" y="4438590"/>
            <a:ext cx="7143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94189" y="5707533"/>
            <a:ext cx="7143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28504" y="5072636"/>
            <a:ext cx="7143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579344" y="3029203"/>
            <a:ext cx="473480" cy="36422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05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8" grpId="0" animBg="1"/>
      <p:bldP spid="4" grpId="0"/>
      <p:bldP spid="19" grpId="0"/>
      <p:bldP spid="20" grpId="0"/>
      <p:bldP spid="21" grpId="0"/>
      <p:bldP spid="2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700325"/>
            <a:ext cx="9144000" cy="41576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1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Soy </a:t>
            </a:r>
            <a:r>
              <a:rPr lang="en-US" dirty="0" smtClean="0"/>
              <a:t>VALIENTE y </a:t>
            </a:r>
            <a:r>
              <a:rPr lang="en-US" dirty="0" err="1"/>
              <a:t>reconozco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he </a:t>
            </a:r>
            <a:r>
              <a:rPr lang="en-US" dirty="0" err="1"/>
              <a:t>adoptado</a:t>
            </a:r>
            <a:r>
              <a:rPr lang="en-US" dirty="0"/>
              <a:t> </a:t>
            </a:r>
            <a:r>
              <a:rPr lang="en-US" dirty="0" err="1"/>
              <a:t>ciertas</a:t>
            </a:r>
            <a:r>
              <a:rPr lang="en-US" dirty="0"/>
              <a:t> </a:t>
            </a:r>
            <a:r>
              <a:rPr lang="en-US" dirty="0" err="1"/>
              <a:t>creencias</a:t>
            </a:r>
            <a:r>
              <a:rPr lang="en-US" dirty="0"/>
              <a:t> y </a:t>
            </a:r>
            <a:r>
              <a:rPr lang="en-US" dirty="0" err="1"/>
              <a:t>que</a:t>
            </a:r>
            <a:r>
              <a:rPr lang="en-US" dirty="0"/>
              <a:t> me he </a:t>
            </a:r>
            <a:r>
              <a:rPr lang="en-US" dirty="0" err="1"/>
              <a:t>hecho</a:t>
            </a:r>
            <a:r>
              <a:rPr lang="en-US" dirty="0"/>
              <a:t> </a:t>
            </a:r>
            <a:r>
              <a:rPr lang="en-US" dirty="0" err="1" smtClean="0"/>
              <a:t>adicto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/>
              <a:t>ciertas</a:t>
            </a:r>
            <a:r>
              <a:rPr lang="en-US" dirty="0"/>
              <a:t> </a:t>
            </a:r>
            <a:r>
              <a:rPr lang="en-US" dirty="0" err="1"/>
              <a:t>emociones</a:t>
            </a:r>
            <a:r>
              <a:rPr lang="en-US" dirty="0"/>
              <a:t>. </a:t>
            </a:r>
            <a:r>
              <a:rPr lang="es-ES_tradnl" dirty="0"/>
              <a:t/>
            </a:r>
            <a:br>
              <a:rPr lang="es-ES_tradnl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315" y="2700325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Qué</a:t>
            </a:r>
            <a:r>
              <a:rPr lang="en-US" b="1" dirty="0" smtClean="0"/>
              <a:t> </a:t>
            </a:r>
            <a:r>
              <a:rPr lang="en-US" b="1" dirty="0" err="1"/>
              <a:t>creo</a:t>
            </a:r>
            <a:r>
              <a:rPr lang="en-US" b="1" dirty="0"/>
              <a:t> </a:t>
            </a:r>
            <a:r>
              <a:rPr lang="en-US" b="1" dirty="0" err="1"/>
              <a:t>acerca</a:t>
            </a:r>
            <a:r>
              <a:rPr lang="en-US" b="1" dirty="0"/>
              <a:t> de </a:t>
            </a:r>
            <a:r>
              <a:rPr lang="en-US" b="1" dirty="0" smtClean="0"/>
              <a:t>TENER EXITO? </a:t>
            </a:r>
            <a:endParaRPr lang="es-ES_tradnl" b="1" dirty="0"/>
          </a:p>
          <a:p>
            <a:r>
              <a:rPr lang="en-US" b="1" dirty="0" err="1"/>
              <a:t>Estoy</a:t>
            </a:r>
            <a:r>
              <a:rPr lang="en-US" b="1" dirty="0"/>
              <a:t> a salvo </a:t>
            </a:r>
            <a:r>
              <a:rPr lang="en-US" b="1" dirty="0" err="1"/>
              <a:t>cuando</a:t>
            </a:r>
            <a:r>
              <a:rPr lang="en-US" b="1" dirty="0"/>
              <a:t> </a:t>
            </a:r>
            <a:r>
              <a:rPr lang="en-US" b="1" dirty="0" smtClean="0"/>
              <a:t>lo </a:t>
            </a:r>
            <a:r>
              <a:rPr lang="en-US" b="1" dirty="0" err="1" smtClean="0"/>
              <a:t>intento</a:t>
            </a:r>
            <a:r>
              <a:rPr lang="en-US" b="1" dirty="0" smtClean="0"/>
              <a:t>? </a:t>
            </a:r>
            <a:endParaRPr lang="es-ES_tradnl" b="1" dirty="0"/>
          </a:p>
          <a:p>
            <a:r>
              <a:rPr lang="en-US" b="1" dirty="0" err="1"/>
              <a:t>Cuál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mi </a:t>
            </a:r>
            <a:r>
              <a:rPr lang="en-US" b="1" dirty="0" err="1"/>
              <a:t>miedo</a:t>
            </a:r>
            <a:r>
              <a:rPr lang="en-US" b="1" dirty="0"/>
              <a:t>? </a:t>
            </a:r>
            <a:endParaRPr lang="es-ES_tradnl" b="1" dirty="0"/>
          </a:p>
          <a:p>
            <a:r>
              <a:rPr lang="en-US" b="1" dirty="0" err="1"/>
              <a:t>Cuál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mi </a:t>
            </a:r>
            <a:r>
              <a:rPr lang="en-US" b="1" dirty="0" err="1"/>
              <a:t>herida</a:t>
            </a:r>
            <a:r>
              <a:rPr lang="en-US" b="1" dirty="0"/>
              <a:t>? </a:t>
            </a:r>
            <a:endParaRPr lang="es-ES_tradnl" b="1" dirty="0"/>
          </a:p>
          <a:p>
            <a:r>
              <a:rPr lang="en-US" b="1" dirty="0" err="1"/>
              <a:t>Dónde</a:t>
            </a:r>
            <a:r>
              <a:rPr lang="en-US" b="1" dirty="0"/>
              <a:t> </a:t>
            </a:r>
            <a:r>
              <a:rPr lang="en-US" b="1" dirty="0" err="1"/>
              <a:t>aprendí</a:t>
            </a:r>
            <a:r>
              <a:rPr lang="en-US" b="1" dirty="0"/>
              <a:t> </a:t>
            </a:r>
            <a:r>
              <a:rPr lang="en-US" b="1" dirty="0" err="1"/>
              <a:t>esto</a:t>
            </a:r>
            <a:r>
              <a:rPr lang="en-US" b="1" dirty="0"/>
              <a:t>? </a:t>
            </a:r>
            <a:endParaRPr lang="es-ES_tradnl" b="1" dirty="0"/>
          </a:p>
          <a:p>
            <a:r>
              <a:rPr lang="en-US" b="1" dirty="0"/>
              <a:t>De </a:t>
            </a:r>
            <a:r>
              <a:rPr lang="en-US" b="1" dirty="0" err="1"/>
              <a:t>quién</a:t>
            </a:r>
            <a:r>
              <a:rPr lang="en-US" b="1" dirty="0"/>
              <a:t> lo </a:t>
            </a:r>
            <a:r>
              <a:rPr lang="en-US" b="1" dirty="0" err="1"/>
              <a:t>aprendí</a:t>
            </a:r>
            <a:r>
              <a:rPr lang="en-US" b="1" dirty="0"/>
              <a:t>? </a:t>
            </a:r>
            <a:endParaRPr lang="es-ES_tradnl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7350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125" y="2352530"/>
            <a:ext cx="3684036" cy="30550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 </a:t>
            </a:r>
            <a:r>
              <a:rPr lang="en-US" dirty="0" err="1" smtClean="0"/>
              <a:t>mis</a:t>
            </a:r>
            <a:r>
              <a:rPr lang="en-US" dirty="0" smtClean="0"/>
              <a:t> </a:t>
            </a:r>
            <a:r>
              <a:rPr lang="en-US" dirty="0" err="1"/>
              <a:t>emociones</a:t>
            </a:r>
            <a:r>
              <a:rPr lang="en-US" dirty="0"/>
              <a:t> son </a:t>
            </a:r>
            <a:r>
              <a:rPr lang="en-US" dirty="0" smtClean="0"/>
              <a:t>mi </a:t>
            </a:r>
            <a:r>
              <a:rPr lang="en-US" dirty="0" err="1" smtClean="0"/>
              <a:t>reacción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UN </a:t>
            </a:r>
            <a:r>
              <a:rPr lang="en-US" dirty="0"/>
              <a:t>PENSAMIENTO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tengo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y </a:t>
            </a:r>
            <a:r>
              <a:rPr lang="en-US" dirty="0"/>
              <a:t>no a UN </a:t>
            </a:r>
            <a:r>
              <a:rPr lang="en-US" dirty="0" smtClean="0"/>
              <a:t>HECHO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sucede</a:t>
            </a:r>
            <a:r>
              <a:rPr lang="en-US" dirty="0" smtClean="0"/>
              <a:t>: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508520"/>
            <a:ext cx="8229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/>
              <a:t>Qué</a:t>
            </a:r>
            <a:r>
              <a:rPr lang="en-US" sz="3600" dirty="0" smtClean="0"/>
              <a:t> </a:t>
            </a:r>
            <a:r>
              <a:rPr lang="en-US" sz="3600" dirty="0" err="1"/>
              <a:t>estoy</a:t>
            </a:r>
            <a:r>
              <a:rPr lang="en-US" sz="3600" dirty="0"/>
              <a:t> </a:t>
            </a:r>
            <a:r>
              <a:rPr lang="en-US" sz="3600" dirty="0" err="1"/>
              <a:t>sintiendo</a:t>
            </a:r>
            <a:r>
              <a:rPr lang="en-US" sz="3600" dirty="0"/>
              <a:t>? </a:t>
            </a:r>
            <a:endParaRPr lang="es-ES_tradnl" sz="3600" dirty="0"/>
          </a:p>
          <a:p>
            <a:r>
              <a:rPr lang="en-US" sz="3600" dirty="0" err="1"/>
              <a:t>Qué</a:t>
            </a:r>
            <a:r>
              <a:rPr lang="en-US" sz="3600" dirty="0"/>
              <a:t> </a:t>
            </a:r>
            <a:r>
              <a:rPr lang="en-US" sz="3600" dirty="0" err="1"/>
              <a:t>estoy</a:t>
            </a:r>
            <a:r>
              <a:rPr lang="en-US" sz="3600" dirty="0"/>
              <a:t> </a:t>
            </a:r>
            <a:r>
              <a:rPr lang="en-US" sz="3600" dirty="0" err="1"/>
              <a:t>pensando</a:t>
            </a:r>
            <a:r>
              <a:rPr lang="en-US" sz="3600" dirty="0"/>
              <a:t>? </a:t>
            </a:r>
            <a:endParaRPr lang="es-ES_tradnl" sz="3600" dirty="0"/>
          </a:p>
          <a:p>
            <a:r>
              <a:rPr lang="en-US" sz="3600" dirty="0" err="1"/>
              <a:t>Qué</a:t>
            </a:r>
            <a:r>
              <a:rPr lang="en-US" sz="3600" dirty="0"/>
              <a:t> </a:t>
            </a:r>
            <a:r>
              <a:rPr lang="en-US" sz="3600" dirty="0" err="1"/>
              <a:t>estoy</a:t>
            </a:r>
            <a:r>
              <a:rPr lang="en-US" sz="3600" dirty="0"/>
              <a:t> </a:t>
            </a:r>
            <a:r>
              <a:rPr lang="en-US" sz="3600" dirty="0" err="1"/>
              <a:t>interpretando</a:t>
            </a:r>
            <a:r>
              <a:rPr lang="en-US" sz="3600" dirty="0"/>
              <a:t> y </a:t>
            </a:r>
            <a:endParaRPr lang="en-US" sz="3600" dirty="0" smtClean="0"/>
          </a:p>
          <a:p>
            <a:r>
              <a:rPr lang="en-US" sz="3600" dirty="0" err="1" smtClean="0"/>
              <a:t>para</a:t>
            </a:r>
            <a:r>
              <a:rPr lang="en-US" sz="3600" dirty="0" smtClean="0"/>
              <a:t> </a:t>
            </a:r>
            <a:r>
              <a:rPr lang="en-US" sz="3600" dirty="0" err="1"/>
              <a:t>qué</a:t>
            </a:r>
            <a:r>
              <a:rPr lang="en-US" sz="3600" dirty="0"/>
              <a:t> me </a:t>
            </a:r>
            <a:r>
              <a:rPr lang="en-US" sz="3600" dirty="0" err="1"/>
              <a:t>estoy</a:t>
            </a:r>
            <a:r>
              <a:rPr lang="en-US" sz="3600" dirty="0"/>
              <a:t> </a:t>
            </a:r>
            <a:r>
              <a:rPr lang="en-US" sz="3600" dirty="0" err="1"/>
              <a:t>preparando</a:t>
            </a:r>
            <a:r>
              <a:rPr lang="en-US" sz="3600" dirty="0"/>
              <a:t>? </a:t>
            </a:r>
            <a:endParaRPr lang="es-ES_tradnl" sz="3600" dirty="0"/>
          </a:p>
          <a:p>
            <a:r>
              <a:rPr lang="en-US" sz="3600" dirty="0" err="1"/>
              <a:t>Cuál</a:t>
            </a:r>
            <a:r>
              <a:rPr lang="en-US" sz="3600" dirty="0"/>
              <a:t> </a:t>
            </a:r>
            <a:r>
              <a:rPr lang="en-US" sz="3600" dirty="0" err="1"/>
              <a:t>es</a:t>
            </a:r>
            <a:r>
              <a:rPr lang="en-US" sz="3600" dirty="0"/>
              <a:t> mi </a:t>
            </a:r>
            <a:r>
              <a:rPr lang="en-US" sz="3600" dirty="0" err="1"/>
              <a:t>creencia</a:t>
            </a:r>
            <a:r>
              <a:rPr lang="en-US" sz="3600" dirty="0"/>
              <a:t> </a:t>
            </a:r>
            <a:r>
              <a:rPr lang="en-US" sz="3600" dirty="0" err="1"/>
              <a:t>aquí</a:t>
            </a:r>
            <a:r>
              <a:rPr lang="en-US" sz="3600" dirty="0"/>
              <a:t>?</a:t>
            </a:r>
            <a:endParaRPr lang="es-ES_tradnl" sz="3600" dirty="0"/>
          </a:p>
        </p:txBody>
      </p:sp>
    </p:spTree>
    <p:extLst>
      <p:ext uri="{BB962C8B-B14F-4D97-AF65-F5344CB8AC3E}">
        <p14:creationId xmlns:p14="http://schemas.microsoft.com/office/powerpoint/2010/main" val="236323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9475" y="2030395"/>
            <a:ext cx="6371515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Subir</a:t>
            </a:r>
            <a:r>
              <a:rPr lang="en-US" dirty="0" smtClean="0"/>
              <a:t> la </a:t>
            </a:r>
          </a:p>
          <a:p>
            <a:pPr marL="0" indent="0" algn="ctr">
              <a:buNone/>
            </a:pPr>
            <a:r>
              <a:rPr lang="en-US" dirty="0" err="1" smtClean="0"/>
              <a:t>Escala</a:t>
            </a:r>
            <a:r>
              <a:rPr lang="en-US" dirty="0" smtClean="0"/>
              <a:t> </a:t>
            </a:r>
            <a:r>
              <a:rPr lang="en-US" dirty="0" err="1" smtClean="0"/>
              <a:t>Emocional</a:t>
            </a:r>
            <a:r>
              <a:rPr lang="en-US" dirty="0" smtClean="0"/>
              <a:t> de </a:t>
            </a:r>
            <a:r>
              <a:rPr lang="en-US" dirty="0" err="1"/>
              <a:t>Consciencia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hasta </a:t>
            </a:r>
            <a:r>
              <a:rPr lang="en-US" dirty="0" err="1" smtClean="0"/>
              <a:t>lograr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 la SANACIÓN de </a:t>
            </a:r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Herido</a:t>
            </a:r>
            <a:r>
              <a:rPr lang="en-US" dirty="0"/>
              <a:t>.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092351" y="1313583"/>
            <a:ext cx="3051649" cy="5242775"/>
            <a:chOff x="4852533" y="0"/>
            <a:chExt cx="4291467" cy="703800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2533" y="0"/>
              <a:ext cx="4291467" cy="7038006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4852533" y="5718949"/>
              <a:ext cx="4291467" cy="13190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0" y="0"/>
            <a:ext cx="9144000" cy="1313583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573762"/>
            <a:ext cx="9144000" cy="1284238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NIVEL 1:</a:t>
            </a:r>
            <a:r>
              <a:rPr lang="en-US" dirty="0"/>
              <a:t> </a:t>
            </a:r>
            <a:r>
              <a:rPr lang="en-US" b="1" dirty="0" smtClean="0"/>
              <a:t>VERGUENZA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040" y="1600200"/>
            <a:ext cx="86868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El </a:t>
            </a:r>
            <a:r>
              <a:rPr lang="en-US" dirty="0" err="1"/>
              <a:t>nivel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pesado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 </a:t>
            </a:r>
            <a:r>
              <a:rPr lang="en-US" dirty="0"/>
              <a:t>me </a:t>
            </a:r>
            <a:r>
              <a:rPr lang="en-US" dirty="0" err="1"/>
              <a:t>gusta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soy.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Si </a:t>
            </a:r>
            <a:r>
              <a:rPr lang="en-US" dirty="0" err="1"/>
              <a:t>tu</a:t>
            </a:r>
            <a:r>
              <a:rPr lang="en-US" dirty="0"/>
              <a:t> me </a:t>
            </a:r>
            <a:r>
              <a:rPr lang="en-US" dirty="0" err="1"/>
              <a:t>conoces</a:t>
            </a:r>
            <a:r>
              <a:rPr lang="en-US" dirty="0"/>
              <a:t> lo </a:t>
            </a:r>
            <a:r>
              <a:rPr lang="en-US" dirty="0" err="1"/>
              <a:t>suficiente</a:t>
            </a:r>
            <a:r>
              <a:rPr lang="en-US" dirty="0"/>
              <a:t> y </a:t>
            </a:r>
            <a:r>
              <a:rPr lang="en-US" dirty="0" err="1"/>
              <a:t>te</a:t>
            </a:r>
            <a:r>
              <a:rPr lang="en-US" dirty="0"/>
              <a:t> das </a:t>
            </a:r>
            <a:r>
              <a:rPr lang="en-US" dirty="0" err="1"/>
              <a:t>cuenta</a:t>
            </a:r>
            <a:r>
              <a:rPr lang="en-US" dirty="0"/>
              <a:t> de lo </a:t>
            </a:r>
            <a:r>
              <a:rPr lang="en-US" dirty="0" err="1"/>
              <a:t>que</a:t>
            </a:r>
            <a:r>
              <a:rPr lang="en-US" dirty="0"/>
              <a:t> soy no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voy</a:t>
            </a:r>
            <a:r>
              <a:rPr lang="en-US" dirty="0"/>
              <a:t> a </a:t>
            </a:r>
            <a:r>
              <a:rPr lang="en-US" dirty="0" err="1"/>
              <a:t>gustar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err="1" smtClean="0"/>
              <a:t>Alguien</a:t>
            </a:r>
            <a:r>
              <a:rPr lang="en-US" b="1" dirty="0" smtClean="0"/>
              <a:t> </a:t>
            </a:r>
            <a:r>
              <a:rPr lang="en-US" b="1" dirty="0" err="1"/>
              <a:t>sobrepasó</a:t>
            </a:r>
            <a:r>
              <a:rPr lang="en-US" b="1" dirty="0"/>
              <a:t> </a:t>
            </a:r>
            <a:r>
              <a:rPr lang="en-US" b="1" dirty="0" err="1"/>
              <a:t>mis</a:t>
            </a:r>
            <a:r>
              <a:rPr lang="en-US" b="1" dirty="0"/>
              <a:t> </a:t>
            </a:r>
            <a:r>
              <a:rPr lang="en-US" b="1" dirty="0" err="1"/>
              <a:t>límites</a:t>
            </a:r>
            <a:r>
              <a:rPr lang="en-US" b="1" dirty="0"/>
              <a:t>, me </a:t>
            </a:r>
            <a:r>
              <a:rPr lang="en-US" b="1" dirty="0" err="1"/>
              <a:t>violentó</a:t>
            </a:r>
            <a:r>
              <a:rPr lang="en-US" b="1" dirty="0"/>
              <a:t>,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me </a:t>
            </a:r>
            <a:r>
              <a:rPr lang="en-US" b="1" dirty="0" err="1"/>
              <a:t>hizo</a:t>
            </a:r>
            <a:r>
              <a:rPr lang="en-US" b="1" dirty="0"/>
              <a:t> </a:t>
            </a:r>
            <a:r>
              <a:rPr lang="en-US" b="1" dirty="0" err="1"/>
              <a:t>sentir</a:t>
            </a:r>
            <a:r>
              <a:rPr lang="en-US" b="1" dirty="0"/>
              <a:t> vulnerable y me </a:t>
            </a:r>
            <a:r>
              <a:rPr lang="en-US" b="1" dirty="0" err="1"/>
              <a:t>generó</a:t>
            </a:r>
            <a:r>
              <a:rPr lang="en-US" b="1" dirty="0"/>
              <a:t> </a:t>
            </a:r>
            <a:r>
              <a:rPr lang="en-US" b="1" dirty="0" err="1"/>
              <a:t>verguenza</a:t>
            </a:r>
            <a:r>
              <a:rPr lang="en-US" b="1" dirty="0"/>
              <a:t>. </a:t>
            </a:r>
            <a:endParaRPr lang="en-US" b="1" dirty="0" smtClean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 err="1" smtClean="0"/>
              <a:t>Pero</a:t>
            </a:r>
            <a:r>
              <a:rPr lang="en-US" b="1" dirty="0" smtClean="0"/>
              <a:t> </a:t>
            </a:r>
            <a:r>
              <a:rPr lang="en-US" b="1" dirty="0" err="1"/>
              <a:t>esto</a:t>
            </a:r>
            <a:r>
              <a:rPr lang="en-US" b="1" dirty="0"/>
              <a:t> NO ES lo </a:t>
            </a:r>
            <a:r>
              <a:rPr lang="en-US" b="1" dirty="0" err="1"/>
              <a:t>que</a:t>
            </a:r>
            <a:r>
              <a:rPr lang="en-US" b="1" dirty="0"/>
              <a:t> YO SOY.</a:t>
            </a:r>
            <a:endParaRPr lang="es-ES_tradnl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700" y="0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29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NIVEL</a:t>
            </a:r>
            <a:r>
              <a:rPr lang="en-US" dirty="0"/>
              <a:t> </a:t>
            </a:r>
            <a:r>
              <a:rPr lang="en-US" b="1" dirty="0"/>
              <a:t>2: CULPA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57" y="1687774"/>
            <a:ext cx="8229600" cy="51702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eso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hice</a:t>
            </a:r>
            <a:r>
              <a:rPr lang="en-US" dirty="0"/>
              <a:t> o </a:t>
            </a:r>
            <a:r>
              <a:rPr lang="en-US" dirty="0" err="1"/>
              <a:t>dejé</a:t>
            </a:r>
            <a:r>
              <a:rPr lang="en-US" dirty="0"/>
              <a:t> de </a:t>
            </a:r>
            <a:r>
              <a:rPr lang="en-US" dirty="0" err="1" smtClean="0"/>
              <a:t>hacer</a:t>
            </a:r>
            <a:r>
              <a:rPr lang="en-US" dirty="0" smtClean="0"/>
              <a:t>? </a:t>
            </a:r>
          </a:p>
          <a:p>
            <a:pPr marL="0" indent="0">
              <a:buNone/>
            </a:pPr>
            <a:r>
              <a:rPr lang="en-US" dirty="0" smtClean="0"/>
              <a:t>Me </a:t>
            </a:r>
            <a:r>
              <a:rPr lang="en-US" dirty="0" err="1"/>
              <a:t>siento</a:t>
            </a:r>
            <a:r>
              <a:rPr lang="en-US" dirty="0"/>
              <a:t> culpable al </a:t>
            </a:r>
            <a:r>
              <a:rPr lang="en-US" dirty="0" err="1"/>
              <a:t>decir</a:t>
            </a:r>
            <a:r>
              <a:rPr lang="en-US" dirty="0"/>
              <a:t> NO.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La </a:t>
            </a:r>
            <a:r>
              <a:rPr lang="en-US" dirty="0" err="1"/>
              <a:t>mayoría</a:t>
            </a:r>
            <a:r>
              <a:rPr lang="en-US" dirty="0"/>
              <a:t> de la culpa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siento</a:t>
            </a:r>
            <a:r>
              <a:rPr lang="en-US" dirty="0"/>
              <a:t> NO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legítima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b="1" dirty="0" err="1" smtClean="0"/>
              <a:t>Entiendo</a:t>
            </a:r>
            <a:r>
              <a:rPr lang="en-US" b="1" dirty="0" smtClean="0"/>
              <a:t>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detrás</a:t>
            </a:r>
            <a:r>
              <a:rPr lang="en-US" b="1" dirty="0" smtClean="0"/>
              <a:t> de </a:t>
            </a:r>
            <a:r>
              <a:rPr lang="en-US" b="1" dirty="0" err="1"/>
              <a:t>esta</a:t>
            </a:r>
            <a:r>
              <a:rPr lang="en-US" b="1" dirty="0"/>
              <a:t> culpa </a:t>
            </a:r>
            <a:endParaRPr lang="en-US" b="1" dirty="0" smtClean="0"/>
          </a:p>
          <a:p>
            <a:pPr marL="0" indent="0" algn="r">
              <a:buNone/>
            </a:pPr>
            <a:r>
              <a:rPr lang="en-US" b="1" dirty="0" err="1" smtClean="0"/>
              <a:t>está</a:t>
            </a:r>
            <a:r>
              <a:rPr lang="en-US" b="1" dirty="0" smtClean="0"/>
              <a:t> </a:t>
            </a:r>
            <a:r>
              <a:rPr lang="en-US" b="1" dirty="0"/>
              <a:t>mi </a:t>
            </a:r>
            <a:r>
              <a:rPr lang="en-US" b="1" dirty="0" err="1"/>
              <a:t>creencia</a:t>
            </a:r>
            <a:r>
              <a:rPr lang="en-US" b="1" dirty="0"/>
              <a:t> </a:t>
            </a:r>
            <a:endParaRPr lang="en-US" b="1" dirty="0" smtClean="0"/>
          </a:p>
          <a:p>
            <a:pPr marL="0" indent="0" algn="r">
              <a:buNone/>
            </a:pPr>
            <a:r>
              <a:rPr lang="en-US" b="1" dirty="0" smtClean="0"/>
              <a:t>de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mis</a:t>
            </a:r>
            <a:r>
              <a:rPr lang="en-US" b="1" dirty="0"/>
              <a:t> </a:t>
            </a:r>
            <a:r>
              <a:rPr lang="en-US" b="1" dirty="0" err="1"/>
              <a:t>necesidades</a:t>
            </a:r>
            <a:r>
              <a:rPr lang="en-US" b="1" dirty="0"/>
              <a:t> no son </a:t>
            </a:r>
            <a:r>
              <a:rPr lang="en-US" b="1" dirty="0" err="1"/>
              <a:t>importantes</a:t>
            </a:r>
            <a:r>
              <a:rPr lang="en-US" b="1" dirty="0"/>
              <a:t>.</a:t>
            </a:r>
            <a:endParaRPr lang="es-ES_tradnl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9744" y="1687774"/>
            <a:ext cx="1723358" cy="230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50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300" y="274638"/>
            <a:ext cx="2425700" cy="3340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NIVEL 3:</a:t>
            </a:r>
            <a:r>
              <a:rPr lang="en-US" dirty="0"/>
              <a:t> </a:t>
            </a:r>
            <a:r>
              <a:rPr lang="en-US" b="1" dirty="0" smtClean="0"/>
              <a:t>VICTIMIZACIÓN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859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Estoy</a:t>
            </a:r>
            <a:r>
              <a:rPr lang="en-US" dirty="0" smtClean="0"/>
              <a:t> </a:t>
            </a:r>
            <a:r>
              <a:rPr lang="en-US" dirty="0" err="1" smtClean="0"/>
              <a:t>atrapad</a:t>
            </a:r>
            <a:r>
              <a:rPr lang="en-US" dirty="0" err="1"/>
              <a:t>o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He </a:t>
            </a:r>
            <a:r>
              <a:rPr lang="en-US" dirty="0" err="1"/>
              <a:t>sido</a:t>
            </a:r>
            <a:r>
              <a:rPr lang="en-US" dirty="0"/>
              <a:t> </a:t>
            </a:r>
            <a:r>
              <a:rPr lang="en-US" dirty="0" err="1" smtClean="0"/>
              <a:t>victimizado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No </a:t>
            </a:r>
            <a:r>
              <a:rPr lang="en-US" dirty="0" err="1"/>
              <a:t>es</a:t>
            </a:r>
            <a:r>
              <a:rPr lang="en-US" dirty="0"/>
              <a:t> culpa </a:t>
            </a:r>
            <a:r>
              <a:rPr lang="en-US" dirty="0" err="1"/>
              <a:t>mía</a:t>
            </a:r>
            <a:r>
              <a:rPr lang="en-US" dirty="0"/>
              <a:t>, </a:t>
            </a:r>
            <a:r>
              <a:rPr lang="en-US" dirty="0" err="1"/>
              <a:t>es</a:t>
            </a:r>
            <a:r>
              <a:rPr lang="en-US" dirty="0"/>
              <a:t> culpa </a:t>
            </a:r>
            <a:r>
              <a:rPr lang="en-US" dirty="0" err="1"/>
              <a:t>suya</a:t>
            </a:r>
            <a:r>
              <a:rPr lang="en-US" dirty="0"/>
              <a:t>,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de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 smtClean="0"/>
              <a:t>circunstancias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/>
              <a:t>yo</a:t>
            </a:r>
            <a:r>
              <a:rPr lang="en-US" dirty="0"/>
              <a:t> sea </a:t>
            </a:r>
            <a:r>
              <a:rPr lang="en-US" dirty="0" err="1"/>
              <a:t>así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Nadie</a:t>
            </a:r>
            <a:r>
              <a:rPr lang="en-US" dirty="0" smtClean="0"/>
              <a:t> </a:t>
            </a:r>
            <a:r>
              <a:rPr lang="en-US" dirty="0" err="1"/>
              <a:t>estuvo</a:t>
            </a:r>
            <a:r>
              <a:rPr lang="en-US" dirty="0"/>
              <a:t> </a:t>
            </a:r>
            <a:r>
              <a:rPr lang="en-US" dirty="0" err="1"/>
              <a:t>ahí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ayudarme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 smtClean="0"/>
              <a:t>Soy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victima</a:t>
            </a:r>
            <a:r>
              <a:rPr lang="en-US" b="1" dirty="0"/>
              <a:t>: </a:t>
            </a:r>
            <a:r>
              <a:rPr lang="en-US" b="1" dirty="0" err="1"/>
              <a:t>Fuí</a:t>
            </a:r>
            <a:r>
              <a:rPr lang="en-US" b="1" dirty="0"/>
              <a:t> </a:t>
            </a:r>
            <a:r>
              <a:rPr lang="en-US" b="1" dirty="0" err="1" smtClean="0"/>
              <a:t>abusado</a:t>
            </a:r>
            <a:endParaRPr lang="es-ES_tradnl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66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3447" y="274638"/>
            <a:ext cx="8229600" cy="1143000"/>
          </a:xfrm>
        </p:spPr>
        <p:txBody>
          <a:bodyPr/>
          <a:lstStyle/>
          <a:p>
            <a:r>
              <a:rPr lang="en-US" b="1" dirty="0"/>
              <a:t>NIVEL 4: </a:t>
            </a:r>
            <a:r>
              <a:rPr lang="en-US" b="1" dirty="0" smtClean="0"/>
              <a:t>SUFRIMIENTO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/>
              <a:t>me </a:t>
            </a:r>
            <a:r>
              <a:rPr lang="en-US" dirty="0" err="1"/>
              <a:t>gustaría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esto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 </a:t>
            </a:r>
            <a:r>
              <a:rPr lang="en-US" dirty="0"/>
              <a:t>me </a:t>
            </a:r>
            <a:r>
              <a:rPr lang="en-US" dirty="0" err="1"/>
              <a:t>hubiera</a:t>
            </a:r>
            <a:r>
              <a:rPr lang="en-US" dirty="0"/>
              <a:t> </a:t>
            </a:r>
            <a:r>
              <a:rPr lang="en-US" dirty="0" err="1" smtClean="0"/>
              <a:t>pasado</a:t>
            </a:r>
            <a:r>
              <a:rPr lang="en-US" dirty="0"/>
              <a:t>!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/>
              <a:t>un </a:t>
            </a:r>
            <a:r>
              <a:rPr lang="en-US" dirty="0" err="1"/>
              <a:t>espacio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sentir</a:t>
            </a:r>
            <a:r>
              <a:rPr lang="en-US" dirty="0"/>
              <a:t> mi dolor,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mi </a:t>
            </a:r>
            <a:r>
              <a:rPr lang="en-US" dirty="0" err="1"/>
              <a:t>lástima</a:t>
            </a:r>
            <a:r>
              <a:rPr lang="en-US" dirty="0"/>
              <a:t>.  </a:t>
            </a:r>
            <a:r>
              <a:rPr lang="en-US" dirty="0" err="1"/>
              <a:t>Necesito</a:t>
            </a:r>
            <a:r>
              <a:rPr lang="en-US" dirty="0"/>
              <a:t> </a:t>
            </a:r>
            <a:r>
              <a:rPr lang="en-US" dirty="0" err="1"/>
              <a:t>llorar</a:t>
            </a:r>
            <a:r>
              <a:rPr lang="en-US" dirty="0"/>
              <a:t> </a:t>
            </a:r>
            <a:r>
              <a:rPr lang="en-US" dirty="0" err="1"/>
              <a:t>esto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me </a:t>
            </a:r>
            <a:r>
              <a:rPr lang="en-US" dirty="0" err="1"/>
              <a:t>pasó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 err="1" smtClean="0"/>
              <a:t>Pero</a:t>
            </a:r>
            <a:r>
              <a:rPr lang="en-US" b="1" dirty="0" smtClean="0"/>
              <a:t> </a:t>
            </a:r>
            <a:r>
              <a:rPr lang="en-US" b="1" dirty="0" err="1"/>
              <a:t>quién</a:t>
            </a:r>
            <a:r>
              <a:rPr lang="en-US" b="1" dirty="0"/>
              <a:t> </a:t>
            </a:r>
            <a:r>
              <a:rPr lang="en-US" b="1" dirty="0" err="1"/>
              <a:t>dijo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alguien</a:t>
            </a:r>
            <a:r>
              <a:rPr lang="en-US" b="1" dirty="0"/>
              <a:t>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err="1" smtClean="0"/>
              <a:t>debió</a:t>
            </a:r>
            <a:r>
              <a:rPr lang="en-US" b="1" dirty="0" smtClean="0"/>
              <a:t> </a:t>
            </a:r>
            <a:r>
              <a:rPr lang="en-US" b="1" dirty="0" err="1"/>
              <a:t>estar</a:t>
            </a:r>
            <a:r>
              <a:rPr lang="en-US" b="1" dirty="0"/>
              <a:t> </a:t>
            </a:r>
            <a:r>
              <a:rPr lang="en-US" b="1" dirty="0" err="1"/>
              <a:t>ahí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mi?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155" y="196201"/>
            <a:ext cx="2339998" cy="280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1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NIVEL 5: MIEDO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2339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 smtClean="0"/>
              <a:t>Temor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 smtClean="0"/>
              <a:t>Limitación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 smtClean="0"/>
              <a:t>Ansiedad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 smtClean="0"/>
              <a:t>Soy </a:t>
            </a:r>
            <a:r>
              <a:rPr lang="en-US" b="1" dirty="0" err="1"/>
              <a:t>capaz</a:t>
            </a:r>
            <a:r>
              <a:rPr lang="en-US" b="1" dirty="0"/>
              <a:t> de </a:t>
            </a:r>
            <a:r>
              <a:rPr lang="en-US" b="1" dirty="0" err="1"/>
              <a:t>pensar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todo</a:t>
            </a:r>
            <a:r>
              <a:rPr lang="en-US" b="1" dirty="0"/>
              <a:t> </a:t>
            </a:r>
            <a:r>
              <a:rPr lang="en-US" b="1" dirty="0" err="1"/>
              <a:t>está</a:t>
            </a:r>
            <a:r>
              <a:rPr lang="en-US" b="1" dirty="0"/>
              <a:t> </a:t>
            </a:r>
            <a:r>
              <a:rPr lang="en-US" b="1" dirty="0" err="1"/>
              <a:t>bien</a:t>
            </a:r>
            <a:r>
              <a:rPr lang="en-US" b="1" dirty="0"/>
              <a:t>,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/>
              <a:t>he </a:t>
            </a:r>
            <a:r>
              <a:rPr lang="en-US" b="1" dirty="0" err="1"/>
              <a:t>estado</a:t>
            </a:r>
            <a:r>
              <a:rPr lang="en-US" b="1" dirty="0"/>
              <a:t> </a:t>
            </a:r>
            <a:r>
              <a:rPr lang="en-US" b="1" dirty="0" err="1" smtClean="0"/>
              <a:t>atorado</a:t>
            </a:r>
            <a:r>
              <a:rPr lang="en-US" b="1" dirty="0" smtClean="0"/>
              <a:t> </a:t>
            </a:r>
            <a:r>
              <a:rPr lang="en-US" b="1" dirty="0"/>
              <a:t>un </a:t>
            </a:r>
            <a:r>
              <a:rPr lang="en-US" b="1" dirty="0" err="1"/>
              <a:t>tiempo</a:t>
            </a:r>
            <a:r>
              <a:rPr lang="en-US" b="1" dirty="0"/>
              <a:t> largo,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err="1" smtClean="0"/>
              <a:t>pero</a:t>
            </a:r>
            <a:r>
              <a:rPr lang="en-US" b="1" dirty="0" smtClean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ahora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estoy</a:t>
            </a:r>
            <a:r>
              <a:rPr lang="en-US" b="1" dirty="0"/>
              <a:t> </a:t>
            </a:r>
            <a:r>
              <a:rPr lang="en-US" b="1" dirty="0" err="1"/>
              <a:t>despertando</a:t>
            </a:r>
            <a:r>
              <a:rPr lang="en-US" b="1" dirty="0"/>
              <a:t>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y </a:t>
            </a:r>
            <a:r>
              <a:rPr lang="en-US" b="1" dirty="0" err="1"/>
              <a:t>puedo</a:t>
            </a:r>
            <a:r>
              <a:rPr lang="en-US" b="1" dirty="0"/>
              <a:t> </a:t>
            </a:r>
            <a:r>
              <a:rPr lang="en-US" b="1" dirty="0" err="1"/>
              <a:t>reversar</a:t>
            </a:r>
            <a:r>
              <a:rPr lang="en-US" b="1" dirty="0"/>
              <a:t> </a:t>
            </a:r>
            <a:r>
              <a:rPr lang="en-US" b="1" dirty="0" err="1"/>
              <a:t>ese</a:t>
            </a:r>
            <a:r>
              <a:rPr lang="en-US" b="1" dirty="0"/>
              <a:t> </a:t>
            </a:r>
            <a:r>
              <a:rPr lang="en-US" b="1" dirty="0" err="1"/>
              <a:t>sentimiento</a:t>
            </a:r>
            <a:r>
              <a:rPr lang="en-US" b="1" dirty="0"/>
              <a:t>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de  </a:t>
            </a:r>
            <a:r>
              <a:rPr lang="en-US" b="1" dirty="0" err="1"/>
              <a:t>ser</a:t>
            </a:r>
            <a:r>
              <a:rPr lang="en-US" b="1" dirty="0"/>
              <a:t> </a:t>
            </a:r>
            <a:r>
              <a:rPr lang="en-US" b="1" dirty="0" err="1" smtClean="0"/>
              <a:t>discapacitado</a:t>
            </a:r>
            <a:r>
              <a:rPr lang="en-US" b="1" dirty="0" smtClean="0"/>
              <a:t>. </a:t>
            </a:r>
            <a:endParaRPr lang="es-ES_tradnl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0" y="1162339"/>
            <a:ext cx="2847963" cy="193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0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NIVEL 6: </a:t>
            </a:r>
            <a:r>
              <a:rPr lang="en-US" b="1" dirty="0" smtClean="0"/>
              <a:t>POSIBILIDAD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00" y="1600200"/>
            <a:ext cx="2921000" cy="27813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41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volver</a:t>
            </a:r>
            <a:r>
              <a:rPr lang="en-US" dirty="0"/>
              <a:t> al campo de </a:t>
            </a:r>
            <a:r>
              <a:rPr lang="en-US" dirty="0" err="1"/>
              <a:t>juego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Puedo</a:t>
            </a:r>
            <a:r>
              <a:rPr lang="en-US" dirty="0" smtClean="0"/>
              <a:t> </a:t>
            </a:r>
            <a:r>
              <a:rPr lang="en-US" dirty="0" err="1"/>
              <a:t>sentir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quiero</a:t>
            </a:r>
            <a:r>
              <a:rPr lang="en-US" dirty="0"/>
              <a:t> </a:t>
            </a:r>
            <a:r>
              <a:rPr lang="en-US" dirty="0" err="1"/>
              <a:t>algo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Me </a:t>
            </a:r>
            <a:r>
              <a:rPr lang="en-US" dirty="0" err="1"/>
              <a:t>despierto</a:t>
            </a:r>
            <a:r>
              <a:rPr lang="en-US" dirty="0"/>
              <a:t> y </a:t>
            </a:r>
            <a:r>
              <a:rPr lang="en-US" dirty="0" err="1"/>
              <a:t>sé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/>
              <a:t>hay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opciones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mi.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/>
              <a:t>Y </a:t>
            </a:r>
            <a:r>
              <a:rPr lang="en-US" b="1" dirty="0"/>
              <a:t>me </a:t>
            </a:r>
            <a:r>
              <a:rPr lang="en-US" b="1" dirty="0" err="1"/>
              <a:t>pregunto</a:t>
            </a:r>
            <a:r>
              <a:rPr lang="en-US" b="1" dirty="0"/>
              <a:t>: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err="1" smtClean="0"/>
              <a:t>Qué</a:t>
            </a:r>
            <a:r>
              <a:rPr lang="en-US" b="1" dirty="0" smtClean="0"/>
              <a:t> 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eso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yo</a:t>
            </a:r>
            <a:r>
              <a:rPr lang="en-US" b="1" dirty="0"/>
              <a:t> </a:t>
            </a:r>
            <a:r>
              <a:rPr lang="en-US" b="1" dirty="0" err="1"/>
              <a:t>sería</a:t>
            </a:r>
            <a:r>
              <a:rPr lang="en-US" b="1" dirty="0"/>
              <a:t> </a:t>
            </a:r>
            <a:r>
              <a:rPr lang="en-US" b="1" dirty="0" err="1"/>
              <a:t>capaz</a:t>
            </a:r>
            <a:r>
              <a:rPr lang="en-US" b="1" dirty="0"/>
              <a:t> de </a:t>
            </a:r>
            <a:r>
              <a:rPr lang="en-US" b="1" dirty="0" err="1"/>
              <a:t>hacer</a:t>
            </a:r>
            <a:r>
              <a:rPr lang="en-US" b="1" dirty="0"/>
              <a:t>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err="1" smtClean="0"/>
              <a:t>si</a:t>
            </a:r>
            <a:r>
              <a:rPr lang="en-US" b="1" dirty="0" smtClean="0"/>
              <a:t> </a:t>
            </a:r>
            <a:r>
              <a:rPr lang="en-US" b="1" dirty="0"/>
              <a:t>no </a:t>
            </a:r>
            <a:r>
              <a:rPr lang="en-US" b="1" dirty="0" err="1"/>
              <a:t>tuviera</a:t>
            </a:r>
            <a:r>
              <a:rPr lang="en-US" b="1" dirty="0"/>
              <a:t> </a:t>
            </a:r>
            <a:r>
              <a:rPr lang="en-US" b="1" dirty="0" err="1"/>
              <a:t>este</a:t>
            </a:r>
            <a:r>
              <a:rPr lang="en-US" b="1" dirty="0"/>
              <a:t> </a:t>
            </a:r>
            <a:r>
              <a:rPr lang="en-US" b="1" dirty="0" err="1"/>
              <a:t>miedo</a:t>
            </a:r>
            <a:r>
              <a:rPr lang="en-US" b="1" dirty="0"/>
              <a:t> tan </a:t>
            </a:r>
            <a:r>
              <a:rPr lang="en-US" b="1" dirty="0" err="1"/>
              <a:t>grande</a:t>
            </a:r>
            <a:r>
              <a:rPr lang="en-US" b="1" dirty="0"/>
              <a:t>?</a:t>
            </a:r>
            <a:endParaRPr lang="es-ES_tradnl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2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NIVEL 7: </a:t>
            </a:r>
            <a:r>
              <a:rPr lang="en-US" dirty="0"/>
              <a:t> </a:t>
            </a:r>
            <a:r>
              <a:rPr lang="en-US" b="1" dirty="0" smtClean="0"/>
              <a:t>FRUSTRACIÓN Y RABIA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597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/>
              <a:t>no </a:t>
            </a:r>
            <a:r>
              <a:rPr lang="en-US" dirty="0" err="1"/>
              <a:t>obtengo</a:t>
            </a:r>
            <a:r>
              <a:rPr lang="en-US" dirty="0"/>
              <a:t> o </a:t>
            </a:r>
            <a:r>
              <a:rPr lang="en-US" dirty="0" err="1"/>
              <a:t>logro</a:t>
            </a:r>
            <a:r>
              <a:rPr lang="en-US" dirty="0"/>
              <a:t> </a:t>
            </a:r>
            <a:r>
              <a:rPr lang="en-US" dirty="0" err="1" smtClean="0"/>
              <a:t>aún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/>
              <a:t>aquello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pienso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 smtClean="0"/>
              <a:t>existir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/>
              <a:t>para</a:t>
            </a:r>
            <a:r>
              <a:rPr lang="en-US" dirty="0"/>
              <a:t> mi,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me </a:t>
            </a:r>
            <a:r>
              <a:rPr lang="en-US" dirty="0" err="1"/>
              <a:t>frustro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/>
              <a:t>No </a:t>
            </a:r>
            <a:r>
              <a:rPr lang="en-US" b="1" dirty="0" err="1"/>
              <a:t>voy</a:t>
            </a:r>
            <a:r>
              <a:rPr lang="en-US" b="1" dirty="0"/>
              <a:t> a </a:t>
            </a:r>
            <a:r>
              <a:rPr lang="en-US" b="1" dirty="0" err="1"/>
              <a:t>aceptar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err="1" smtClean="0"/>
              <a:t>las</a:t>
            </a:r>
            <a:r>
              <a:rPr lang="en-US" b="1" dirty="0" smtClean="0"/>
              <a:t> </a:t>
            </a:r>
            <a:r>
              <a:rPr lang="en-US" b="1" dirty="0" err="1"/>
              <a:t>cosas</a:t>
            </a:r>
            <a:r>
              <a:rPr lang="en-US" b="1" dirty="0"/>
              <a:t> no </a:t>
            </a:r>
            <a:r>
              <a:rPr lang="en-US" b="1" dirty="0" err="1"/>
              <a:t>cambien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mi.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err="1" smtClean="0"/>
              <a:t>Estoy</a:t>
            </a:r>
            <a:r>
              <a:rPr lang="en-US" b="1" dirty="0" smtClean="0"/>
              <a:t> </a:t>
            </a:r>
            <a:r>
              <a:rPr lang="en-US" b="1" dirty="0" err="1" smtClean="0"/>
              <a:t>desafiado</a:t>
            </a:r>
            <a:r>
              <a:rPr lang="en-US" b="1" dirty="0" smtClean="0"/>
              <a:t> </a:t>
            </a:r>
            <a:r>
              <a:rPr lang="en-US" b="1" dirty="0"/>
              <a:t>y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me </a:t>
            </a:r>
            <a:r>
              <a:rPr lang="en-US" b="1" dirty="0" err="1"/>
              <a:t>puedo</a:t>
            </a:r>
            <a:r>
              <a:rPr lang="en-US" b="1" dirty="0"/>
              <a:t> </a:t>
            </a:r>
            <a:r>
              <a:rPr lang="en-US" b="1" dirty="0" err="1"/>
              <a:t>sentir</a:t>
            </a:r>
            <a:r>
              <a:rPr lang="en-US" b="1" dirty="0"/>
              <a:t> </a:t>
            </a:r>
            <a:r>
              <a:rPr lang="en-US" b="1" dirty="0" err="1" smtClean="0"/>
              <a:t>rabioso</a:t>
            </a:r>
            <a:r>
              <a:rPr lang="en-US" b="1" dirty="0" smtClean="0"/>
              <a:t>.</a:t>
            </a:r>
            <a:endParaRPr lang="es-ES_tradnl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985" y="1089017"/>
            <a:ext cx="2388015" cy="322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30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3757"/>
            <a:ext cx="8229600" cy="1143000"/>
          </a:xfrm>
        </p:spPr>
        <p:txBody>
          <a:bodyPr/>
          <a:lstStyle/>
          <a:p>
            <a:r>
              <a:rPr lang="en-US" b="1" dirty="0"/>
              <a:t>NIVEL </a:t>
            </a:r>
            <a:r>
              <a:rPr lang="en-US" b="1" dirty="0" smtClean="0"/>
              <a:t>8: </a:t>
            </a:r>
            <a:r>
              <a:rPr lang="en-US" b="1" dirty="0"/>
              <a:t>ORGULLO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52" y="921516"/>
            <a:ext cx="8925048" cy="593648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Hago</a:t>
            </a:r>
            <a:r>
              <a:rPr lang="en-US" dirty="0" smtClean="0"/>
              <a:t> </a:t>
            </a:r>
            <a:r>
              <a:rPr lang="en-US" dirty="0" err="1"/>
              <a:t>contacto</a:t>
            </a:r>
            <a:r>
              <a:rPr lang="en-US" dirty="0"/>
              <a:t> con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mi </a:t>
            </a:r>
            <a:r>
              <a:rPr lang="en-US" dirty="0" err="1" smtClean="0"/>
              <a:t>dignidad</a:t>
            </a: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 smtClean="0"/>
              <a:t>y </a:t>
            </a:r>
            <a:r>
              <a:rPr lang="en-US" dirty="0" err="1"/>
              <a:t>recupero</a:t>
            </a:r>
            <a:r>
              <a:rPr lang="en-US" dirty="0"/>
              <a:t> la </a:t>
            </a:r>
            <a:r>
              <a:rPr lang="en-US" dirty="0" err="1"/>
              <a:t>confianza</a:t>
            </a:r>
            <a:r>
              <a:rPr lang="en-US" dirty="0" smtClean="0"/>
              <a:t>.</a:t>
            </a:r>
            <a:endParaRPr lang="es-ES_tradnl" dirty="0"/>
          </a:p>
          <a:p>
            <a:pPr marL="0" indent="0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 err="1" smtClean="0"/>
              <a:t>Veo</a:t>
            </a:r>
            <a:r>
              <a:rPr lang="en-US" b="1" dirty="0" smtClean="0"/>
              <a:t> </a:t>
            </a:r>
            <a:r>
              <a:rPr lang="en-US" b="1" dirty="0"/>
              <a:t>un </a:t>
            </a:r>
            <a:r>
              <a:rPr lang="en-US" b="1" dirty="0" err="1"/>
              <a:t>horizonte</a:t>
            </a:r>
            <a:r>
              <a:rPr lang="en-US" b="1" dirty="0"/>
              <a:t> </a:t>
            </a:r>
            <a:r>
              <a:rPr lang="en-US" b="1" dirty="0" err="1"/>
              <a:t>más</a:t>
            </a:r>
            <a:r>
              <a:rPr lang="en-US" b="1" dirty="0"/>
              <a:t> </a:t>
            </a:r>
            <a:r>
              <a:rPr lang="en-US" b="1" dirty="0" err="1"/>
              <a:t>amplio</a:t>
            </a:r>
            <a:r>
              <a:rPr lang="en-US" b="1" dirty="0"/>
              <a:t>,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err="1" smtClean="0"/>
              <a:t>una</a:t>
            </a:r>
            <a:r>
              <a:rPr lang="en-US" b="1" dirty="0" smtClean="0"/>
              <a:t> </a:t>
            </a:r>
            <a:r>
              <a:rPr lang="en-US" b="1" dirty="0" err="1"/>
              <a:t>mejor</a:t>
            </a:r>
            <a:r>
              <a:rPr lang="en-US" b="1" dirty="0"/>
              <a:t> </a:t>
            </a:r>
            <a:r>
              <a:rPr lang="en-US" b="1" dirty="0" err="1"/>
              <a:t>manera</a:t>
            </a:r>
            <a:r>
              <a:rPr lang="en-US" b="1" dirty="0"/>
              <a:t> de </a:t>
            </a:r>
            <a:r>
              <a:rPr lang="en-US" b="1" dirty="0" err="1"/>
              <a:t>existir</a:t>
            </a:r>
            <a:r>
              <a:rPr lang="en-US" b="1" dirty="0"/>
              <a:t>.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err="1" smtClean="0"/>
              <a:t>Estoy</a:t>
            </a:r>
            <a:r>
              <a:rPr lang="en-US" b="1" dirty="0" smtClean="0"/>
              <a:t> </a:t>
            </a:r>
            <a:r>
              <a:rPr lang="en-US" b="1" dirty="0" err="1" smtClean="0"/>
              <a:t>dispuesto</a:t>
            </a:r>
            <a:r>
              <a:rPr lang="en-US" b="1" dirty="0" smtClean="0"/>
              <a:t> </a:t>
            </a:r>
            <a:r>
              <a:rPr lang="en-US" b="1" dirty="0"/>
              <a:t>a </a:t>
            </a:r>
            <a:r>
              <a:rPr lang="en-US" b="1" dirty="0" err="1"/>
              <a:t>ver</a:t>
            </a:r>
            <a:r>
              <a:rPr lang="en-US" b="1" dirty="0"/>
              <a:t> la </a:t>
            </a:r>
            <a:r>
              <a:rPr lang="en-US" b="1" dirty="0" err="1" smtClean="0"/>
              <a:t>realidad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sin </a:t>
            </a:r>
            <a:r>
              <a:rPr lang="en-US" b="1" dirty="0" err="1"/>
              <a:t>mis</a:t>
            </a:r>
            <a:r>
              <a:rPr lang="en-US" b="1" dirty="0"/>
              <a:t> </a:t>
            </a:r>
            <a:r>
              <a:rPr lang="en-US" b="1" dirty="0" err="1"/>
              <a:t>lentes</a:t>
            </a:r>
            <a:r>
              <a:rPr lang="en-US" b="1" dirty="0"/>
              <a:t> de dolor.</a:t>
            </a:r>
            <a:endParaRPr lang="es-ES_tradnl" b="1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697" y="1089243"/>
            <a:ext cx="3538469" cy="279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96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NIVEL </a:t>
            </a:r>
            <a:r>
              <a:rPr lang="en-US" b="1" dirty="0" smtClean="0"/>
              <a:t>9: COMPRENSIÓN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Estoy</a:t>
            </a:r>
            <a:r>
              <a:rPr lang="en-US" dirty="0" smtClean="0"/>
              <a:t> </a:t>
            </a:r>
            <a:r>
              <a:rPr lang="en-US" dirty="0" err="1" smtClean="0"/>
              <a:t>convencido</a:t>
            </a:r>
            <a:r>
              <a:rPr lang="en-US" dirty="0" smtClean="0"/>
              <a:t> </a:t>
            </a:r>
            <a:r>
              <a:rPr lang="en-US" dirty="0" err="1"/>
              <a:t>que</a:t>
            </a:r>
            <a:r>
              <a:rPr lang="en-US" dirty="0"/>
              <a:t> hay </a:t>
            </a:r>
            <a:r>
              <a:rPr lang="en-US" dirty="0" err="1"/>
              <a:t>perspectivas</a:t>
            </a:r>
            <a:r>
              <a:rPr lang="en-US" dirty="0"/>
              <a:t> </a:t>
            </a:r>
            <a:r>
              <a:rPr lang="en-US" dirty="0" err="1"/>
              <a:t>nuevas</a:t>
            </a:r>
            <a:r>
              <a:rPr lang="en-US" dirty="0"/>
              <a:t> y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favorables</a:t>
            </a:r>
            <a:r>
              <a:rPr lang="en-US" dirty="0"/>
              <a:t>.</a:t>
            </a:r>
            <a:endParaRPr lang="es-ES_tradnl" dirty="0"/>
          </a:p>
          <a:p>
            <a:pPr marL="0" indent="0">
              <a:buNone/>
            </a:pPr>
            <a:r>
              <a:rPr lang="en-US" dirty="0" err="1" smtClean="0"/>
              <a:t>Siento</a:t>
            </a:r>
            <a:r>
              <a:rPr lang="en-US" dirty="0" smtClean="0"/>
              <a:t> </a:t>
            </a:r>
            <a:r>
              <a:rPr lang="en-US" dirty="0" err="1" smtClean="0"/>
              <a:t>compasión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mí</a:t>
            </a:r>
            <a:r>
              <a:rPr lang="en-US" dirty="0" smtClean="0"/>
              <a:t> </a:t>
            </a:r>
            <a:r>
              <a:rPr lang="en-US" dirty="0" err="1" smtClean="0"/>
              <a:t>mismo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Me </a:t>
            </a:r>
            <a:r>
              <a:rPr lang="en-US" dirty="0" err="1"/>
              <a:t>acepto</a:t>
            </a:r>
            <a:r>
              <a:rPr lang="en-US" dirty="0"/>
              <a:t>, no me </a:t>
            </a:r>
            <a:r>
              <a:rPr lang="en-US" dirty="0" err="1"/>
              <a:t>juzgo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err="1" smtClean="0"/>
              <a:t>Quiero</a:t>
            </a:r>
            <a:r>
              <a:rPr lang="en-US" b="1" dirty="0" smtClean="0"/>
              <a:t> </a:t>
            </a:r>
            <a:r>
              <a:rPr lang="en-US" b="1" dirty="0" err="1"/>
              <a:t>tener</a:t>
            </a:r>
            <a:r>
              <a:rPr lang="en-US" b="1" dirty="0"/>
              <a:t>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mejor</a:t>
            </a:r>
            <a:r>
              <a:rPr lang="en-US" b="1" dirty="0"/>
              <a:t> 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err="1" smtClean="0"/>
              <a:t>comprensión</a:t>
            </a:r>
            <a:r>
              <a:rPr lang="en-US" b="1" dirty="0" smtClean="0"/>
              <a:t> </a:t>
            </a:r>
            <a:r>
              <a:rPr lang="en-US" b="1" dirty="0"/>
              <a:t>de mi </a:t>
            </a:r>
            <a:r>
              <a:rPr lang="en-US" b="1" dirty="0" err="1"/>
              <a:t>vida</a:t>
            </a:r>
            <a:r>
              <a:rPr lang="en-US" b="1" dirty="0"/>
              <a:t>.</a:t>
            </a:r>
            <a:endParaRPr lang="es-ES_tradnl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499" y="3956338"/>
            <a:ext cx="3579549" cy="268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4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1864"/>
            <a:ext cx="8229600" cy="1143000"/>
          </a:xfrm>
        </p:spPr>
        <p:txBody>
          <a:bodyPr/>
          <a:lstStyle/>
          <a:p>
            <a:r>
              <a:rPr lang="en-US" b="1" dirty="0"/>
              <a:t>NIVEL </a:t>
            </a:r>
            <a:r>
              <a:rPr lang="en-US" b="1" dirty="0" smtClean="0"/>
              <a:t>10: </a:t>
            </a:r>
            <a:r>
              <a:rPr lang="en-US" b="1" dirty="0"/>
              <a:t>VOLUNTAD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436" y="899624"/>
            <a:ext cx="895775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 err="1" smtClean="0"/>
              <a:t>Estoy</a:t>
            </a:r>
            <a:r>
              <a:rPr lang="en-US" sz="3000" dirty="0" smtClean="0"/>
              <a:t> </a:t>
            </a:r>
            <a:r>
              <a:rPr lang="en-US" sz="3000" dirty="0" err="1" smtClean="0"/>
              <a:t>comprometido</a:t>
            </a:r>
            <a:r>
              <a:rPr lang="en-US" sz="3000" dirty="0" smtClean="0"/>
              <a:t> a </a:t>
            </a:r>
            <a:r>
              <a:rPr lang="en-US" sz="3000" dirty="0" err="1"/>
              <a:t>vivir</a:t>
            </a:r>
            <a:r>
              <a:rPr lang="en-US" sz="3000" dirty="0"/>
              <a:t> sin </a:t>
            </a:r>
            <a:r>
              <a:rPr lang="en-US" sz="3000" dirty="0" err="1"/>
              <a:t>miedo</a:t>
            </a:r>
            <a:r>
              <a:rPr lang="en-US" sz="3000" dirty="0"/>
              <a:t>. </a:t>
            </a:r>
            <a:endParaRPr lang="en-US" sz="3000" dirty="0" smtClean="0"/>
          </a:p>
          <a:p>
            <a:pPr marL="0" indent="0">
              <a:buNone/>
            </a:pPr>
            <a:r>
              <a:rPr lang="en-US" sz="3000" dirty="0" err="1" smtClean="0"/>
              <a:t>Quiero</a:t>
            </a:r>
            <a:r>
              <a:rPr lang="en-US" sz="3000" dirty="0" smtClean="0"/>
              <a:t> </a:t>
            </a:r>
            <a:r>
              <a:rPr lang="en-US" sz="3000" dirty="0" err="1"/>
              <a:t>vivir</a:t>
            </a:r>
            <a:r>
              <a:rPr lang="en-US" sz="3000" dirty="0"/>
              <a:t> mi VERDAD. </a:t>
            </a:r>
            <a:endParaRPr lang="en-US" sz="3000" dirty="0" smtClean="0"/>
          </a:p>
          <a:p>
            <a:pPr marL="0" indent="0">
              <a:buNone/>
            </a:pPr>
            <a:r>
              <a:rPr lang="en-US" sz="3000" dirty="0" err="1" smtClean="0"/>
              <a:t>Quiero</a:t>
            </a:r>
            <a:r>
              <a:rPr lang="en-US" sz="3000" dirty="0" smtClean="0"/>
              <a:t> </a:t>
            </a:r>
            <a:r>
              <a:rPr lang="en-US" sz="3000" dirty="0" err="1"/>
              <a:t>vivir</a:t>
            </a:r>
            <a:r>
              <a:rPr lang="en-US" sz="3000" dirty="0"/>
              <a:t> con valor y honor</a:t>
            </a:r>
            <a:r>
              <a:rPr lang="en-US" sz="3000" dirty="0" smtClean="0"/>
              <a:t>.</a:t>
            </a:r>
          </a:p>
          <a:p>
            <a:pPr marL="0" indent="0">
              <a:buNone/>
            </a:pPr>
            <a:r>
              <a:rPr lang="en-US" sz="3000" dirty="0" smtClean="0"/>
              <a:t> </a:t>
            </a:r>
          </a:p>
          <a:p>
            <a:pPr marL="0" indent="0">
              <a:buNone/>
            </a:pPr>
            <a:r>
              <a:rPr lang="en-US" sz="3000" b="1" dirty="0" err="1" smtClean="0"/>
              <a:t>Aquí</a:t>
            </a:r>
            <a:r>
              <a:rPr lang="en-US" sz="3000" b="1" dirty="0" smtClean="0"/>
              <a:t> </a:t>
            </a:r>
            <a:r>
              <a:rPr lang="en-US" sz="3000" b="1" dirty="0" err="1"/>
              <a:t>inicia</a:t>
            </a:r>
            <a:r>
              <a:rPr lang="en-US" sz="3000" b="1" dirty="0"/>
              <a:t> la </a:t>
            </a:r>
            <a:r>
              <a:rPr lang="en-US" sz="3000" b="1" dirty="0" err="1"/>
              <a:t>verdadera</a:t>
            </a:r>
            <a:r>
              <a:rPr lang="en-US" sz="3000" b="1" dirty="0"/>
              <a:t> </a:t>
            </a:r>
            <a:r>
              <a:rPr lang="en-US" sz="3000" b="1" dirty="0" smtClean="0"/>
              <a:t>SANACIÓN</a:t>
            </a:r>
            <a:r>
              <a:rPr lang="en-US" sz="3000" b="1" dirty="0"/>
              <a:t>: </a:t>
            </a:r>
            <a:endParaRPr lang="en-US" sz="3000" b="1" dirty="0" smtClean="0"/>
          </a:p>
          <a:p>
            <a:pPr marL="0" indent="0">
              <a:buNone/>
            </a:pPr>
            <a:endParaRPr lang="en-US" sz="3000" b="1" dirty="0" smtClean="0"/>
          </a:p>
          <a:p>
            <a:pPr marL="0" indent="0">
              <a:buNone/>
            </a:pPr>
            <a:r>
              <a:rPr lang="en-US" sz="3000" dirty="0" err="1" smtClean="0"/>
              <a:t>Quiero</a:t>
            </a:r>
            <a:r>
              <a:rPr lang="en-US" sz="3000" dirty="0" smtClean="0"/>
              <a:t> </a:t>
            </a:r>
            <a:r>
              <a:rPr lang="en-US" sz="3000" dirty="0" err="1"/>
              <a:t>ser</a:t>
            </a:r>
            <a:r>
              <a:rPr lang="en-US" sz="3000" dirty="0"/>
              <a:t> la </a:t>
            </a:r>
            <a:r>
              <a:rPr lang="en-US" sz="3000" dirty="0" err="1"/>
              <a:t>pesona</a:t>
            </a:r>
            <a:r>
              <a:rPr lang="en-US" sz="3000" dirty="0"/>
              <a:t> </a:t>
            </a:r>
            <a:r>
              <a:rPr lang="en-US" sz="3000" dirty="0" err="1"/>
              <a:t>que</a:t>
            </a:r>
            <a:r>
              <a:rPr lang="en-US" sz="3000" dirty="0"/>
              <a:t> </a:t>
            </a:r>
            <a:r>
              <a:rPr lang="en-US" sz="3000" dirty="0" err="1"/>
              <a:t>realmente</a:t>
            </a:r>
            <a:r>
              <a:rPr lang="en-US" sz="3000" dirty="0"/>
              <a:t> SOY, </a:t>
            </a:r>
            <a:endParaRPr lang="en-US" sz="3000" dirty="0" smtClean="0"/>
          </a:p>
          <a:p>
            <a:pPr marL="0" indent="0">
              <a:buNone/>
            </a:pPr>
            <a:r>
              <a:rPr lang="en-US" sz="3000" dirty="0" err="1" smtClean="0"/>
              <a:t>manifestarme</a:t>
            </a:r>
            <a:r>
              <a:rPr lang="en-US" sz="3000" dirty="0" smtClean="0"/>
              <a:t> </a:t>
            </a:r>
            <a:r>
              <a:rPr lang="en-US" sz="3000" dirty="0" err="1"/>
              <a:t>desde</a:t>
            </a:r>
            <a:r>
              <a:rPr lang="en-US" sz="3000" dirty="0"/>
              <a:t> mi </a:t>
            </a:r>
            <a:r>
              <a:rPr lang="en-US" sz="3000" dirty="0" err="1"/>
              <a:t>escencia</a:t>
            </a:r>
            <a:r>
              <a:rPr lang="en-US" sz="3000" dirty="0"/>
              <a:t>,  </a:t>
            </a:r>
            <a:r>
              <a:rPr lang="en-US" sz="3000" dirty="0" err="1" smtClean="0"/>
              <a:t>desde</a:t>
            </a:r>
            <a:r>
              <a:rPr lang="en-US" sz="3000" dirty="0" smtClean="0"/>
              <a:t> </a:t>
            </a:r>
            <a:r>
              <a:rPr lang="en-US" sz="3000" dirty="0"/>
              <a:t>mi </a:t>
            </a:r>
            <a:r>
              <a:rPr lang="en-US" sz="3000" dirty="0" err="1"/>
              <a:t>poder</a:t>
            </a:r>
            <a:r>
              <a:rPr lang="en-US" sz="3000" dirty="0"/>
              <a:t>. </a:t>
            </a:r>
            <a:endParaRPr lang="en-US" sz="3000" dirty="0" smtClean="0"/>
          </a:p>
          <a:p>
            <a:pPr marL="0" indent="0">
              <a:buNone/>
            </a:pPr>
            <a:r>
              <a:rPr lang="en-US" sz="3000" dirty="0" err="1" smtClean="0"/>
              <a:t>Estoy</a:t>
            </a:r>
            <a:r>
              <a:rPr lang="en-US" sz="3000" dirty="0" smtClean="0"/>
              <a:t> </a:t>
            </a:r>
            <a:r>
              <a:rPr lang="en-US" sz="3000" dirty="0" err="1" smtClean="0"/>
              <a:t>cansado</a:t>
            </a:r>
            <a:r>
              <a:rPr lang="en-US" sz="3000" dirty="0" smtClean="0"/>
              <a:t> </a:t>
            </a:r>
            <a:r>
              <a:rPr lang="en-US" sz="3000" dirty="0"/>
              <a:t>de </a:t>
            </a:r>
            <a:r>
              <a:rPr lang="en-US" sz="3000" dirty="0" err="1"/>
              <a:t>resonar</a:t>
            </a:r>
            <a:r>
              <a:rPr lang="en-US" sz="3000" dirty="0"/>
              <a:t> con el dolor, la </a:t>
            </a:r>
            <a:r>
              <a:rPr lang="en-US" sz="3000" dirty="0" err="1"/>
              <a:t>miseria</a:t>
            </a:r>
            <a:r>
              <a:rPr lang="en-US" sz="3000" dirty="0"/>
              <a:t>, lo </a:t>
            </a:r>
            <a:r>
              <a:rPr lang="en-US" sz="3000" dirty="0" err="1"/>
              <a:t>poquito</a:t>
            </a:r>
            <a:r>
              <a:rPr lang="en-US" sz="3000" dirty="0"/>
              <a:t>. </a:t>
            </a:r>
            <a:endParaRPr lang="en-US" sz="3000" dirty="0" smtClean="0"/>
          </a:p>
          <a:p>
            <a:pPr marL="0" indent="0" algn="ctr">
              <a:buNone/>
            </a:pPr>
            <a:r>
              <a:rPr lang="en-US" sz="3000" b="1" dirty="0" err="1" smtClean="0"/>
              <a:t>Qué</a:t>
            </a:r>
            <a:r>
              <a:rPr lang="en-US" sz="3000" b="1" dirty="0" smtClean="0"/>
              <a:t> </a:t>
            </a:r>
            <a:r>
              <a:rPr lang="en-US" sz="3000" b="1" dirty="0" err="1"/>
              <a:t>eso</a:t>
            </a:r>
            <a:r>
              <a:rPr lang="en-US" sz="3000" b="1" dirty="0"/>
              <a:t> </a:t>
            </a:r>
            <a:r>
              <a:rPr lang="en-US" sz="3000" b="1" dirty="0" err="1"/>
              <a:t>que</a:t>
            </a:r>
            <a:r>
              <a:rPr lang="en-US" sz="3000" b="1" dirty="0"/>
              <a:t> </a:t>
            </a:r>
            <a:r>
              <a:rPr lang="en-US" sz="3000" b="1" dirty="0" err="1"/>
              <a:t>sería</a:t>
            </a:r>
            <a:r>
              <a:rPr lang="en-US" sz="3000" b="1" dirty="0"/>
              <a:t> </a:t>
            </a:r>
            <a:r>
              <a:rPr lang="en-US" sz="3000" b="1" dirty="0" err="1"/>
              <a:t>capaz</a:t>
            </a:r>
            <a:r>
              <a:rPr lang="en-US" sz="3000" b="1" dirty="0"/>
              <a:t> de </a:t>
            </a:r>
            <a:r>
              <a:rPr lang="en-US" sz="3000" b="1" dirty="0" err="1"/>
              <a:t>hacer</a:t>
            </a:r>
            <a:r>
              <a:rPr lang="en-US" sz="3000" b="1" dirty="0"/>
              <a:t> </a:t>
            </a:r>
            <a:r>
              <a:rPr lang="en-US" sz="3000" b="1" dirty="0" err="1"/>
              <a:t>desde</a:t>
            </a:r>
            <a:r>
              <a:rPr lang="en-US" sz="3000" b="1" dirty="0"/>
              <a:t> el VALOR?</a:t>
            </a:r>
            <a:endParaRPr lang="es-ES_tradnl" sz="3000" b="1" dirty="0"/>
          </a:p>
          <a:p>
            <a:pPr marL="0" indent="0">
              <a:buNone/>
            </a:pPr>
            <a:endParaRPr lang="en-US" sz="3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218248" y="899623"/>
            <a:ext cx="2468552" cy="275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2155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NIVEL </a:t>
            </a:r>
            <a:r>
              <a:rPr lang="en-US" b="1" dirty="0" smtClean="0"/>
              <a:t>11: </a:t>
            </a:r>
            <a:r>
              <a:rPr lang="en-US" b="1" dirty="0"/>
              <a:t>ENTREGA/</a:t>
            </a:r>
            <a:r>
              <a:rPr lang="en-US" b="1" dirty="0" smtClean="0"/>
              <a:t>RENDICIÓN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Vivo </a:t>
            </a:r>
            <a:r>
              <a:rPr lang="en-US" dirty="0"/>
              <a:t>y </a:t>
            </a:r>
            <a:r>
              <a:rPr lang="en-US" dirty="0" err="1"/>
              <a:t>dejo</a:t>
            </a:r>
            <a:r>
              <a:rPr lang="en-US" dirty="0"/>
              <a:t> </a:t>
            </a:r>
            <a:r>
              <a:rPr lang="en-US" dirty="0" err="1"/>
              <a:t>vivir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/>
              <a:t>Voy</a:t>
            </a:r>
            <a:r>
              <a:rPr lang="en-US" dirty="0"/>
              <a:t> a </a:t>
            </a:r>
            <a:r>
              <a:rPr lang="en-US" dirty="0" err="1"/>
              <a:t>habitar</a:t>
            </a:r>
            <a:r>
              <a:rPr lang="en-US" dirty="0"/>
              <a:t> la </a:t>
            </a:r>
            <a:r>
              <a:rPr lang="en-US" dirty="0" err="1"/>
              <a:t>confianza</a:t>
            </a:r>
            <a:r>
              <a:rPr lang="en-US" dirty="0"/>
              <a:t>. </a:t>
            </a:r>
            <a:endParaRPr lang="en-US" dirty="0" smtClean="0"/>
          </a:p>
          <a:p>
            <a:pPr marL="0" indent="0" algn="ctr">
              <a:buNone/>
            </a:pPr>
            <a:r>
              <a:rPr lang="en-US" b="1" dirty="0" smtClean="0"/>
              <a:t>Me </a:t>
            </a:r>
            <a:r>
              <a:rPr lang="en-US" b="1" dirty="0" err="1"/>
              <a:t>enfoco</a:t>
            </a:r>
            <a:r>
              <a:rPr lang="en-US" b="1" dirty="0"/>
              <a:t> en mi </a:t>
            </a:r>
            <a:r>
              <a:rPr lang="en-US" b="1" dirty="0" err="1"/>
              <a:t>propia</a:t>
            </a:r>
            <a:r>
              <a:rPr lang="en-US" b="1" dirty="0"/>
              <a:t> </a:t>
            </a:r>
            <a:r>
              <a:rPr lang="en-US" b="1" dirty="0" err="1"/>
              <a:t>sanación</a:t>
            </a:r>
            <a:r>
              <a:rPr lang="en-US" b="1" dirty="0"/>
              <a:t>,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err="1" smtClean="0"/>
              <a:t>soltando</a:t>
            </a:r>
            <a:r>
              <a:rPr lang="en-US" b="1" dirty="0" smtClean="0"/>
              <a:t> </a:t>
            </a:r>
            <a:r>
              <a:rPr lang="en-US" b="1" dirty="0"/>
              <a:t>el </a:t>
            </a:r>
            <a:r>
              <a:rPr lang="en-US" b="1" dirty="0" err="1"/>
              <a:t>resultado</a:t>
            </a:r>
            <a:r>
              <a:rPr lang="en-US" b="1" dirty="0"/>
              <a:t>. </a:t>
            </a:r>
            <a:endParaRPr lang="es-ES_tradnl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3459103"/>
            <a:ext cx="22860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4459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NIVEL </a:t>
            </a:r>
            <a:r>
              <a:rPr lang="en-US" b="1" dirty="0" smtClean="0"/>
              <a:t>12: </a:t>
            </a:r>
            <a:r>
              <a:rPr lang="en-US" b="1" dirty="0"/>
              <a:t>AMOR</a:t>
            </a:r>
            <a:endParaRPr lang="en-US" dirty="0"/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525482" y="1600200"/>
            <a:ext cx="846784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Me </a:t>
            </a:r>
            <a:r>
              <a:rPr lang="en-US" dirty="0" err="1" smtClean="0"/>
              <a:t>amo</a:t>
            </a:r>
            <a:r>
              <a:rPr lang="en-US" dirty="0" smtClean="0"/>
              <a:t> lo </a:t>
            </a:r>
            <a:r>
              <a:rPr lang="en-US" dirty="0" err="1" smtClean="0"/>
              <a:t>suficiente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para</a:t>
            </a:r>
            <a:r>
              <a:rPr lang="en-US" dirty="0" smtClean="0"/>
              <a:t> saber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todo</a:t>
            </a:r>
            <a:r>
              <a:rPr lang="en-US" dirty="0" smtClean="0"/>
              <a:t> </a:t>
            </a:r>
            <a:r>
              <a:rPr lang="en-US" dirty="0" err="1" smtClean="0"/>
              <a:t>estará</a:t>
            </a:r>
            <a:r>
              <a:rPr lang="en-US" dirty="0" smtClean="0"/>
              <a:t> </a:t>
            </a:r>
            <a:r>
              <a:rPr lang="en-US" dirty="0" err="1" smtClean="0"/>
              <a:t>bien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 smtClean="0"/>
              <a:t>Experimento</a:t>
            </a:r>
            <a:r>
              <a:rPr lang="en-US" dirty="0" smtClean="0"/>
              <a:t> la </a:t>
            </a:r>
            <a:r>
              <a:rPr lang="en-US" dirty="0" err="1" smtClean="0"/>
              <a:t>gratitud</a:t>
            </a:r>
            <a:r>
              <a:rPr lang="en-US" dirty="0" smtClean="0"/>
              <a:t>, la </a:t>
            </a:r>
            <a:r>
              <a:rPr lang="en-US" dirty="0" err="1" smtClean="0"/>
              <a:t>paz</a:t>
            </a:r>
            <a:r>
              <a:rPr lang="en-US" dirty="0" smtClean="0"/>
              <a:t>, el </a:t>
            </a:r>
            <a:r>
              <a:rPr lang="en-US" dirty="0" err="1" smtClean="0"/>
              <a:t>alivio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err="1" smtClean="0"/>
              <a:t>Exijo</a:t>
            </a:r>
            <a:r>
              <a:rPr lang="en-US" dirty="0" smtClean="0"/>
              <a:t> </a:t>
            </a:r>
            <a:r>
              <a:rPr lang="en-US" dirty="0" err="1" smtClean="0"/>
              <a:t>respeto</a:t>
            </a:r>
            <a:r>
              <a:rPr lang="en-US" dirty="0" smtClean="0"/>
              <a:t> y honor. </a:t>
            </a:r>
          </a:p>
          <a:p>
            <a:pPr marL="0" indent="0" algn="ctr">
              <a:buNone/>
            </a:pPr>
            <a:r>
              <a:rPr lang="en-US" b="1" dirty="0" smtClean="0"/>
              <a:t>MI CUERPO REFLEJA </a:t>
            </a:r>
          </a:p>
          <a:p>
            <a:pPr marL="0" indent="0" algn="ctr">
              <a:buNone/>
            </a:pPr>
            <a:r>
              <a:rPr lang="en-US" b="1" dirty="0" smtClean="0"/>
              <a:t>DÓNDE ESTOY CONMIGO MISMO, </a:t>
            </a:r>
          </a:p>
          <a:p>
            <a:pPr marL="0" indent="0" algn="ctr">
              <a:buNone/>
            </a:pPr>
            <a:r>
              <a:rPr lang="en-US" b="1" dirty="0" smtClean="0"/>
              <a:t>DÓNDE RESUENO EMOCIONALMENTE.</a:t>
            </a:r>
            <a:endParaRPr lang="es-ES_tradnl" b="1" dirty="0" smtClean="0"/>
          </a:p>
          <a:p>
            <a:pPr marL="0" indent="0">
              <a:buFont typeface="Arial"/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0" y="0"/>
            <a:ext cx="254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6012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</a:t>
            </a:r>
            <a:r>
              <a:rPr lang="en-US" dirty="0" err="1" smtClean="0"/>
              <a:t>onclusión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57" y="1452911"/>
            <a:ext cx="8686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entender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no </a:t>
            </a:r>
            <a:r>
              <a:rPr lang="en-US" dirty="0" err="1"/>
              <a:t>lograremos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la </a:t>
            </a:r>
            <a:r>
              <a:rPr lang="en-US" dirty="0" err="1"/>
              <a:t>libertad</a:t>
            </a:r>
            <a:r>
              <a:rPr lang="en-US" dirty="0"/>
              <a:t> </a:t>
            </a:r>
            <a:r>
              <a:rPr lang="en-US" dirty="0" err="1"/>
              <a:t>emocional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hasta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tomemos</a:t>
            </a:r>
            <a:r>
              <a:rPr lang="en-US" dirty="0"/>
              <a:t> el 100%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de </a:t>
            </a:r>
            <a:r>
              <a:rPr lang="en-US" dirty="0"/>
              <a:t>la </a:t>
            </a:r>
            <a:r>
              <a:rPr lang="en-US" dirty="0" err="1"/>
              <a:t>responsabilidad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de </a:t>
            </a:r>
            <a:r>
              <a:rPr lang="en-US" dirty="0" err="1"/>
              <a:t>todo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encuentra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en </a:t>
            </a:r>
            <a:r>
              <a:rPr lang="en-US" dirty="0" err="1"/>
              <a:t>nuestra</a:t>
            </a:r>
            <a:r>
              <a:rPr lang="en-US" dirty="0"/>
              <a:t> </a:t>
            </a:r>
            <a:r>
              <a:rPr lang="en-US" dirty="0" err="1"/>
              <a:t>realidad</a:t>
            </a:r>
            <a:r>
              <a:rPr lang="en-US" dirty="0"/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401295" cy="6858000"/>
          </a:xfrm>
          <a:prstGeom prst="rect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42705" y="0"/>
            <a:ext cx="1401295" cy="6858000"/>
          </a:xfrm>
          <a:prstGeom prst="rect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0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9912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Si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crees</a:t>
            </a:r>
            <a:r>
              <a:rPr lang="en-US" dirty="0"/>
              <a:t>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ilusiones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han</a:t>
            </a:r>
            <a:r>
              <a:rPr lang="en-US" dirty="0"/>
              <a:t> </a:t>
            </a:r>
            <a:r>
              <a:rPr lang="en-US" dirty="0" err="1" smtClean="0"/>
              <a:t>creado</a:t>
            </a:r>
            <a:r>
              <a:rPr lang="en-US" dirty="0"/>
              <a:t> </a:t>
            </a:r>
            <a:r>
              <a:rPr lang="en-US" dirty="0" smtClean="0"/>
              <a:t>en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 smtClean="0"/>
              <a:t>realidad</a:t>
            </a:r>
            <a:r>
              <a:rPr lang="en-US" dirty="0" smtClean="0"/>
              <a:t>, </a:t>
            </a:r>
          </a:p>
          <a:p>
            <a:pPr marL="0" indent="0" algn="ctr">
              <a:buNone/>
            </a:pP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verás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mismo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un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esclavo</a:t>
            </a:r>
            <a:r>
              <a:rPr lang="en-US" dirty="0" smtClean="0"/>
              <a:t> </a:t>
            </a:r>
            <a:r>
              <a:rPr lang="en-US" dirty="0" err="1"/>
              <a:t>infeliz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de </a:t>
            </a:r>
            <a:r>
              <a:rPr lang="en-US" dirty="0"/>
              <a:t>los </a:t>
            </a:r>
            <a:r>
              <a:rPr lang="en-US" dirty="0" err="1"/>
              <a:t>caprichos</a:t>
            </a:r>
            <a:r>
              <a:rPr lang="en-US" dirty="0"/>
              <a:t> de los </a:t>
            </a:r>
            <a:r>
              <a:rPr lang="en-US" dirty="0" err="1"/>
              <a:t>demás</a:t>
            </a:r>
            <a:r>
              <a:rPr lang="en-US" dirty="0"/>
              <a:t>.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401295" cy="6858000"/>
          </a:xfrm>
          <a:prstGeom prst="rect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742705" y="0"/>
            <a:ext cx="1401295" cy="6858000"/>
          </a:xfrm>
          <a:prstGeom prst="rect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276" y="4406900"/>
            <a:ext cx="3327400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4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8553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/>
              <a:t>persona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esclavizada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acciones</a:t>
            </a:r>
            <a:r>
              <a:rPr lang="en-US" dirty="0"/>
              <a:t> de </a:t>
            </a:r>
            <a:r>
              <a:rPr lang="en-US" dirty="0" err="1"/>
              <a:t>otros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no </a:t>
            </a:r>
            <a:r>
              <a:rPr lang="en-US" dirty="0" err="1"/>
              <a:t>tiene</a:t>
            </a:r>
            <a:r>
              <a:rPr lang="en-US" dirty="0"/>
              <a:t> el </a:t>
            </a:r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hacerse</a:t>
            </a:r>
            <a:r>
              <a:rPr lang="en-US" dirty="0"/>
              <a:t> cargo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emocional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y </a:t>
            </a:r>
            <a:r>
              <a:rPr lang="en-US" dirty="0" err="1"/>
              <a:t>sanar</a:t>
            </a:r>
            <a:r>
              <a:rPr lang="en-US" dirty="0"/>
              <a:t> el </a:t>
            </a:r>
            <a:r>
              <a:rPr lang="en-US" dirty="0" err="1" smtClean="0"/>
              <a:t>pasado</a:t>
            </a:r>
            <a:r>
              <a:rPr lang="en-US" dirty="0" smtClean="0"/>
              <a:t> </a:t>
            </a:r>
          </a:p>
          <a:p>
            <a:pPr marL="0" indent="0" algn="ctr">
              <a:buNone/>
            </a:pPr>
            <a:r>
              <a:rPr lang="en-US" dirty="0" smtClean="0"/>
              <a:t>y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emociones</a:t>
            </a:r>
            <a:r>
              <a:rPr lang="en-US" dirty="0"/>
              <a:t> </a:t>
            </a:r>
            <a:r>
              <a:rPr lang="en-US" dirty="0" err="1"/>
              <a:t>turbulentas</a:t>
            </a:r>
            <a:r>
              <a:rPr lang="en-US" dirty="0"/>
              <a:t>.</a:t>
            </a:r>
            <a:endParaRPr lang="es-ES_tradnl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01295" cy="6858000"/>
          </a:xfrm>
          <a:prstGeom prst="rect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2705" y="0"/>
            <a:ext cx="1401295" cy="6858000"/>
          </a:xfrm>
          <a:prstGeom prst="rect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490" y="4650447"/>
            <a:ext cx="2640654" cy="198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47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867338"/>
            <a:ext cx="9144000" cy="99066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6002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TAREA: LA HISTORIA DE TUS </a:t>
            </a:r>
            <a:br>
              <a:rPr lang="en-US" dirty="0" smtClean="0"/>
            </a:br>
            <a:r>
              <a:rPr lang="en-US" dirty="0" smtClean="0"/>
              <a:t>QUIEBRES DE LA VIDA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 err="1" smtClean="0"/>
              <a:t>Haz</a:t>
            </a:r>
            <a:r>
              <a:rPr lang="en-US" sz="3000" dirty="0" smtClean="0"/>
              <a:t> un </a:t>
            </a:r>
            <a:r>
              <a:rPr lang="en-US" sz="3000" dirty="0" err="1" smtClean="0"/>
              <a:t>recuento</a:t>
            </a:r>
            <a:r>
              <a:rPr lang="en-US" sz="3000" dirty="0" smtClean="0"/>
              <a:t> </a:t>
            </a:r>
            <a:r>
              <a:rPr lang="en-US" sz="3000" dirty="0" err="1" smtClean="0"/>
              <a:t>histórico</a:t>
            </a:r>
            <a:r>
              <a:rPr lang="en-US" sz="3000" dirty="0" smtClean="0"/>
              <a:t> de los </a:t>
            </a:r>
            <a:r>
              <a:rPr lang="en-US" sz="3000" dirty="0" err="1" smtClean="0"/>
              <a:t>quiebres</a:t>
            </a:r>
            <a:r>
              <a:rPr lang="en-US" sz="3000" dirty="0" smtClean="0"/>
              <a:t> </a:t>
            </a:r>
            <a:r>
              <a:rPr lang="en-US" sz="3000" dirty="0" err="1" smtClean="0"/>
              <a:t>importantes</a:t>
            </a:r>
            <a:r>
              <a:rPr lang="en-US" sz="3000" dirty="0" smtClean="0"/>
              <a:t> de </a:t>
            </a:r>
            <a:r>
              <a:rPr lang="en-US" sz="3000" dirty="0" err="1" smtClean="0"/>
              <a:t>tu</a:t>
            </a:r>
            <a:r>
              <a:rPr lang="en-US" sz="3000" dirty="0" smtClean="0"/>
              <a:t> </a:t>
            </a:r>
            <a:r>
              <a:rPr lang="en-US" sz="3000" dirty="0" err="1" smtClean="0"/>
              <a:t>vida</a:t>
            </a:r>
            <a:r>
              <a:rPr lang="en-US" sz="3000" dirty="0" smtClean="0"/>
              <a:t>.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 err="1" smtClean="0"/>
              <a:t>Registra</a:t>
            </a:r>
            <a:r>
              <a:rPr lang="en-US" sz="3000" dirty="0" smtClean="0"/>
              <a:t> </a:t>
            </a:r>
            <a:r>
              <a:rPr lang="en-US" sz="3000" dirty="0" err="1" smtClean="0"/>
              <a:t>qué</a:t>
            </a:r>
            <a:r>
              <a:rPr lang="en-US" sz="3000" dirty="0" smtClean="0"/>
              <a:t> </a:t>
            </a:r>
            <a:r>
              <a:rPr lang="en-US" sz="3000" dirty="0" err="1" smtClean="0"/>
              <a:t>emoción</a:t>
            </a:r>
            <a:r>
              <a:rPr lang="en-US" sz="3000" dirty="0" smtClean="0"/>
              <a:t> </a:t>
            </a:r>
            <a:r>
              <a:rPr lang="en-US" sz="3000" dirty="0" err="1" smtClean="0"/>
              <a:t>estuvo</a:t>
            </a:r>
            <a:r>
              <a:rPr lang="en-US" sz="3000" dirty="0" smtClean="0"/>
              <a:t> </a:t>
            </a:r>
            <a:r>
              <a:rPr lang="en-US" sz="3000" dirty="0" err="1" smtClean="0"/>
              <a:t>presente</a:t>
            </a:r>
            <a:r>
              <a:rPr lang="en-US" sz="3000" dirty="0" smtClean="0"/>
              <a:t> </a:t>
            </a:r>
            <a:r>
              <a:rPr lang="en-US" sz="3000" dirty="0" err="1" smtClean="0"/>
              <a:t>predominantemente</a:t>
            </a:r>
            <a:r>
              <a:rPr lang="en-US" sz="3000" dirty="0" smtClean="0"/>
              <a:t>.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 err="1" smtClean="0"/>
              <a:t>Recuerda</a:t>
            </a:r>
            <a:r>
              <a:rPr lang="en-US" sz="3000" dirty="0" smtClean="0"/>
              <a:t> </a:t>
            </a:r>
            <a:r>
              <a:rPr lang="en-US" sz="3000" dirty="0" err="1" smtClean="0"/>
              <a:t>qué</a:t>
            </a:r>
            <a:r>
              <a:rPr lang="en-US" sz="3000" dirty="0" smtClean="0"/>
              <a:t> </a:t>
            </a:r>
            <a:r>
              <a:rPr lang="en-US" sz="3000" dirty="0" err="1" smtClean="0"/>
              <a:t>pensaste</a:t>
            </a:r>
            <a:r>
              <a:rPr lang="en-US" sz="3000" dirty="0" smtClean="0"/>
              <a:t> de </a:t>
            </a:r>
            <a:r>
              <a:rPr lang="en-US" sz="3000" dirty="0" err="1" smtClean="0"/>
              <a:t>tí</a:t>
            </a:r>
            <a:r>
              <a:rPr lang="en-US" sz="3000" dirty="0" smtClean="0"/>
              <a:t> en </a:t>
            </a:r>
            <a:r>
              <a:rPr lang="en-US" sz="3000" dirty="0" err="1" smtClean="0"/>
              <a:t>esos</a:t>
            </a:r>
            <a:r>
              <a:rPr lang="en-US" sz="3000" dirty="0" smtClean="0"/>
              <a:t> </a:t>
            </a:r>
            <a:r>
              <a:rPr lang="en-US" sz="3000" dirty="0" err="1" smtClean="0"/>
              <a:t>momentos</a:t>
            </a:r>
            <a:r>
              <a:rPr lang="en-US" sz="3000" dirty="0" smtClean="0"/>
              <a:t>.</a:t>
            </a:r>
          </a:p>
          <a:p>
            <a:pPr marL="0" indent="0">
              <a:buNone/>
            </a:pPr>
            <a:endParaRPr lang="en-US" sz="3000" dirty="0"/>
          </a:p>
          <a:p>
            <a:pPr marL="0" indent="0" algn="ctr">
              <a:buNone/>
            </a:pPr>
            <a:r>
              <a:rPr lang="en-US" sz="3000" b="1" dirty="0" smtClean="0"/>
              <a:t>ENCUENTRA LAS REPETICIONES Y PATRONES:</a:t>
            </a:r>
          </a:p>
          <a:p>
            <a:pPr marL="0" indent="0" algn="ctr">
              <a:buNone/>
            </a:pPr>
            <a:r>
              <a:rPr lang="en-US" sz="3000" b="1" dirty="0" smtClean="0"/>
              <a:t>Son </a:t>
            </a:r>
            <a:r>
              <a:rPr lang="en-US" sz="3000" b="1" dirty="0" err="1" smtClean="0"/>
              <a:t>expresiones</a:t>
            </a:r>
            <a:r>
              <a:rPr lang="en-US" sz="3000" b="1" dirty="0" smtClean="0"/>
              <a:t> de </a:t>
            </a:r>
            <a:r>
              <a:rPr lang="en-US" sz="3000" b="1" dirty="0" err="1" smtClean="0"/>
              <a:t>tu</a:t>
            </a:r>
            <a:r>
              <a:rPr lang="en-US" sz="3000" b="1" dirty="0" smtClean="0"/>
              <a:t> </a:t>
            </a:r>
            <a:r>
              <a:rPr lang="en-US" sz="3000" b="1" dirty="0" err="1"/>
              <a:t>H</a:t>
            </a:r>
            <a:r>
              <a:rPr lang="en-US" sz="3000" b="1" dirty="0" err="1" smtClean="0"/>
              <a:t>erida</a:t>
            </a:r>
            <a:r>
              <a:rPr lang="en-US" sz="3000" b="1" dirty="0" smtClean="0"/>
              <a:t> </a:t>
            </a:r>
            <a:r>
              <a:rPr lang="en-US" sz="3000" b="1" dirty="0" err="1"/>
              <a:t>S</a:t>
            </a:r>
            <a:r>
              <a:rPr lang="en-US" sz="3000" b="1" dirty="0" err="1" smtClean="0"/>
              <a:t>agrada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84666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1962</TotalTime>
  <Words>1543</Words>
  <Application>Microsoft Macintosh PowerPoint</Application>
  <PresentationFormat>On-screen Show (4:3)</PresentationFormat>
  <Paragraphs>362</Paragraphs>
  <Slides>49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BIENVENIDOS!</vt:lpstr>
      <vt:lpstr>ENTREVISTA AL LAMA TULKU LOBSAN</vt:lpstr>
      <vt:lpstr>Qué hay en el fondo de una VERDADERA EXPERIENCIA  DE SANACIÓN?</vt:lpstr>
      <vt:lpstr>POR QUÉ NO SANAMOS ?</vt:lpstr>
      <vt:lpstr>Desarrollar una CONSCIENCIA  AMPLIA y PODEROSA</vt:lpstr>
      <vt:lpstr>empoderamiento</vt:lpstr>
      <vt:lpstr>SOY CREADOR DE MI PROPIA EXPERIENCIA </vt:lpstr>
      <vt:lpstr>PODER PERSONAL</vt:lpstr>
      <vt:lpstr>Somos responsables de nuestras creaciones</vt:lpstr>
      <vt:lpstr>TESTIMONIO</vt:lpstr>
      <vt:lpstr>CÓMO PERDÍ MI PODER?</vt:lpstr>
      <vt:lpstr>LA HIJA / EL HIJO</vt:lpstr>
      <vt:lpstr>LA MADRE / EL PADRE</vt:lpstr>
      <vt:lpstr>MUJER / HOMBRE Empoderamiento</vt:lpstr>
      <vt:lpstr>PowerPoint Presentation</vt:lpstr>
      <vt:lpstr>PowerPoint Presentation</vt:lpstr>
      <vt:lpstr>HERIDA GENERA UN JUICIO sobre mi mismo/a</vt:lpstr>
      <vt:lpstr>EL JUICIO GENERA UNA EMOCION MUY PROFUNDA</vt:lpstr>
      <vt:lpstr>PowerPoint Presentation</vt:lpstr>
      <vt:lpstr>Cómo sobrevivo a esta separación?</vt:lpstr>
      <vt:lpstr>Cómo mantengo viva mi Herida Sagrada? </vt:lpstr>
      <vt:lpstr>Somos particularmente  ADICTOS  a una emoción. </vt:lpstr>
      <vt:lpstr>SER HERIDO</vt:lpstr>
      <vt:lpstr>PowerPoint Presentation</vt:lpstr>
      <vt:lpstr>INFIDELIDAD</vt:lpstr>
      <vt:lpstr>PowerPoint Presentation</vt:lpstr>
      <vt:lpstr>Cómo puedo identificar  mi Herida Sagrada  en relación con la enfermedad? </vt:lpstr>
      <vt:lpstr>PowerPoint Presentation</vt:lpstr>
      <vt:lpstr>PowerPoint Presentation</vt:lpstr>
      <vt:lpstr>PowerPoint Presentation</vt:lpstr>
      <vt:lpstr>Soy VALIENTE y reconozco que he adoptado ciertas creencias y que me he hecho adicto a ciertas emociones.  </vt:lpstr>
      <vt:lpstr>Si mis emociones son mi reacción a  UN PENSAMIENTO que tengo  y no a UN HECHO que sucede: </vt:lpstr>
      <vt:lpstr>PowerPoint Presentation</vt:lpstr>
      <vt:lpstr>NIVEL 1: VERGUENZA </vt:lpstr>
      <vt:lpstr>NIVEL 2: CULPA</vt:lpstr>
      <vt:lpstr>NIVEL 3: VICTIMIZACIÓN</vt:lpstr>
      <vt:lpstr>NIVEL 4: SUFRIMIENTO</vt:lpstr>
      <vt:lpstr>NIVEL 5: MIEDO</vt:lpstr>
      <vt:lpstr>NIVEL 6: POSIBILIDAD</vt:lpstr>
      <vt:lpstr>NIVEL 7:  FRUSTRACIÓN Y RABIA</vt:lpstr>
      <vt:lpstr>NIVEL 8: ORGULLO</vt:lpstr>
      <vt:lpstr>NIVEL 9: COMPRENSIÓN</vt:lpstr>
      <vt:lpstr>NIVEL 10: VOLUNTAD</vt:lpstr>
      <vt:lpstr>NIVEL 11: ENTREGA/RENDICIÓN</vt:lpstr>
      <vt:lpstr>NIVEL 12: AMOR</vt:lpstr>
      <vt:lpstr>Conclusión</vt:lpstr>
      <vt:lpstr>PowerPoint Presentation</vt:lpstr>
      <vt:lpstr>PowerPoint Presentation</vt:lpstr>
      <vt:lpstr>TAREA: LA HISTORIA DE TUS  QUIEBRES DE LA VIDA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ENTREVISTA A UN MEDICO TIBETANO (Ayurvedico) LAMA TULKU LOBSAN</dc:title>
  <dc:creator>ELSA PIZANO</dc:creator>
  <cp:lastModifiedBy>ELSA PIZANO</cp:lastModifiedBy>
  <cp:revision>64</cp:revision>
  <dcterms:created xsi:type="dcterms:W3CDTF">2013-06-11T22:20:57Z</dcterms:created>
  <dcterms:modified xsi:type="dcterms:W3CDTF">2013-06-18T15:17:40Z</dcterms:modified>
</cp:coreProperties>
</file>